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Fira Sans Black"/>
      <p:bold r:id="rId71"/>
      <p:boldItalic r:id="rId72"/>
    </p:embeddedFont>
    <p:embeddedFont>
      <p:font typeface="Proxima Nova"/>
      <p:regular r:id="rId73"/>
      <p:bold r:id="rId74"/>
      <p:italic r:id="rId75"/>
      <p:boldItalic r:id="rId76"/>
    </p:embeddedFont>
    <p:embeddedFont>
      <p:font typeface="Fira Sans Medium"/>
      <p:regular r:id="rId77"/>
      <p:bold r:id="rId78"/>
      <p:italic r:id="rId79"/>
      <p:boldItalic r:id="rId80"/>
    </p:embeddedFont>
    <p:embeddedFont>
      <p:font typeface="Fira Sans"/>
      <p:regular r:id="rId81"/>
      <p:bold r:id="rId82"/>
      <p:italic r:id="rId83"/>
      <p:boldItalic r:id="rId84"/>
    </p:embeddedFont>
    <p:embeddedFont>
      <p:font typeface="Proxima Nova Semibold"/>
      <p:regular r:id="rId85"/>
      <p:bold r:id="rId86"/>
      <p:boldItalic r:id="rId87"/>
    </p:embeddedFont>
    <p:embeddedFont>
      <p:font typeface="Lexend"/>
      <p:regular r:id="rId88"/>
      <p:bold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B70CD8-2E8F-41A2-B632-6087149EE88D}">
  <a:tblStyle styleId="{DBB70CD8-2E8F-41A2-B632-6087149EE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FiraSans-boldItalic.fntdata"/><Relationship Id="rId83" Type="http://schemas.openxmlformats.org/officeDocument/2006/relationships/font" Target="fonts/FiraSans-italic.fntdata"/><Relationship Id="rId42" Type="http://schemas.openxmlformats.org/officeDocument/2006/relationships/slide" Target="slides/slide36.xml"/><Relationship Id="rId86" Type="http://schemas.openxmlformats.org/officeDocument/2006/relationships/font" Target="fonts/ProximaNovaSemibold-bold.fntdata"/><Relationship Id="rId41" Type="http://schemas.openxmlformats.org/officeDocument/2006/relationships/slide" Target="slides/slide35.xml"/><Relationship Id="rId85" Type="http://schemas.openxmlformats.org/officeDocument/2006/relationships/font" Target="fonts/ProximaNovaSemibold-regular.fntdata"/><Relationship Id="rId44" Type="http://schemas.openxmlformats.org/officeDocument/2006/relationships/slide" Target="slides/slide38.xml"/><Relationship Id="rId88" Type="http://schemas.openxmlformats.org/officeDocument/2006/relationships/font" Target="fonts/Lexend-regular.fntdata"/><Relationship Id="rId43" Type="http://schemas.openxmlformats.org/officeDocument/2006/relationships/slide" Target="slides/slide37.xml"/><Relationship Id="rId87" Type="http://schemas.openxmlformats.org/officeDocument/2006/relationships/font" Target="fonts/ProximaNovaSemibold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Lexend-bold.fntdata"/><Relationship Id="rId80" Type="http://schemas.openxmlformats.org/officeDocument/2006/relationships/font" Target="fonts/FiraSansMedium-boldItalic.fntdata"/><Relationship Id="rId82" Type="http://schemas.openxmlformats.org/officeDocument/2006/relationships/font" Target="fonts/FiraSans-bold.fntdata"/><Relationship Id="rId81" Type="http://schemas.openxmlformats.org/officeDocument/2006/relationships/font" Target="fonts/FiraSans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roximaNova-regular.fntdata"/><Relationship Id="rId72" Type="http://schemas.openxmlformats.org/officeDocument/2006/relationships/font" Target="fonts/FiraSansBlack-boldItalic.fntdata"/><Relationship Id="rId31" Type="http://schemas.openxmlformats.org/officeDocument/2006/relationships/slide" Target="slides/slide25.xml"/><Relationship Id="rId75" Type="http://schemas.openxmlformats.org/officeDocument/2006/relationships/font" Target="fonts/ProximaNova-italic.fntdata"/><Relationship Id="rId30" Type="http://schemas.openxmlformats.org/officeDocument/2006/relationships/slide" Target="slides/slide24.xml"/><Relationship Id="rId74" Type="http://schemas.openxmlformats.org/officeDocument/2006/relationships/font" Target="fonts/ProximaNova-bold.fntdata"/><Relationship Id="rId33" Type="http://schemas.openxmlformats.org/officeDocument/2006/relationships/slide" Target="slides/slide27.xml"/><Relationship Id="rId77" Type="http://schemas.openxmlformats.org/officeDocument/2006/relationships/font" Target="fonts/FiraSansMedium-regular.fntdata"/><Relationship Id="rId32" Type="http://schemas.openxmlformats.org/officeDocument/2006/relationships/slide" Target="slides/slide26.xml"/><Relationship Id="rId76" Type="http://schemas.openxmlformats.org/officeDocument/2006/relationships/font" Target="fonts/ProximaNova-boldItalic.fntdata"/><Relationship Id="rId35" Type="http://schemas.openxmlformats.org/officeDocument/2006/relationships/slide" Target="slides/slide29.xml"/><Relationship Id="rId79" Type="http://schemas.openxmlformats.org/officeDocument/2006/relationships/font" Target="fonts/FiraSansMedium-italic.fntdata"/><Relationship Id="rId34" Type="http://schemas.openxmlformats.org/officeDocument/2006/relationships/slide" Target="slides/slide28.xml"/><Relationship Id="rId78" Type="http://schemas.openxmlformats.org/officeDocument/2006/relationships/font" Target="fonts/FiraSansMedium-bold.fntdata"/><Relationship Id="rId71" Type="http://schemas.openxmlformats.org/officeDocument/2006/relationships/font" Target="fonts/FiraSansBlack-bold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13774c616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13774c616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13774c6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13774c6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Picture to be added!!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13774c61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13774c61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13774c61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13774c61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9cfe8415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9cfe8415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13774c6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13774c6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Picture to be added!!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13774c61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13774c6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13774c61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13774c61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3774c61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13774c61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13774c61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13774c61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Picture to be added!!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13774c616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13774c616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13774c616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613774c61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9cfe84155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9cfe8415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9cfe84155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9cfe8415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13774c61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13774c61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 be checked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13774c61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13774c61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13774c616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13774c616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9cfe84155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9cfe84155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13774c616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13774c616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13774c616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13774c616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9cfe84155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99cfe84155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9cfe8415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9cfe8415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13774c6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13774c6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 be checked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SLIDES_API15547573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SLIDES_API15547573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9cfe84155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9cfe84155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62ef9112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62ef9112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13774c61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13774c61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62ef9112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62ef9112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62ef91124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62ef9112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962ef91124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962ef91124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9646c4d46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9646c4d46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962ef911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962ef911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13774c6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13774c6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9646c4d46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9646c4d46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9646c4d463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9646c4d463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9646c4d463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9646c4d463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9646c4d463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9646c4d463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9646c4d463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9646c4d463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9646c4d463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9646c4d463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9646c4d463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9646c4d463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9646c4d463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9646c4d463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9646c4d463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9646c4d463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9646c4d463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9646c4d463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9cfe8415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9cfe8415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 obtained the username to be “Barry”. - prev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9646c4d463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9646c4d463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9646c4d463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9646c4d463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9646c4d463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0" name="Google Shape;2830;g9646c4d463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9646c4d463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3" name="Google Shape;3303;g9646c4d463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9646c4d463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6" name="Google Shape;3466;g9646c4d463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9646c4d463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9646c4d463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Google Shape;3749;g9646c4d463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0" name="Google Shape;3750;g9646c4d463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9646c4d463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9646c4d463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g9646c4d463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3" name="Google Shape;3953;g9646c4d463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9646c4d463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0" name="Google Shape;4090;g9646c4d463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13774c61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13774c61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9646c4d463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9646c4d463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4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" name="Google Shape;4305;g9646c4d463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6" name="Google Shape;4306;g9646c4d463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5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" name="Google Shape;4416;g9646c4d463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7" name="Google Shape;4417;g9646c4d463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5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6" name="Google Shape;4806;SLIDES_API1554757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7" name="Google Shape;4807;SLIDES_API1554757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3" name="Shape 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" name="Google Shape;4814;g95306685f3_0_3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5" name="Google Shape;4815;g95306685f3_0_3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9cfe8415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9cfe8415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13774c61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13774c61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13774c61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13774c61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4255200" y="1445000"/>
            <a:ext cx="4590300" cy="14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818E"/>
                </a:solidFill>
              </a:rPr>
              <a:t>CSAW ‘23 </a:t>
            </a:r>
            <a:endParaRPr>
              <a:solidFill>
                <a:srgbClr val="45818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SH3RL0CK</a:t>
            </a: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62" name="Google Shape;62;p15"/>
            <p:cNvSpPr/>
            <p:nvPr/>
          </p:nvSpPr>
          <p:spPr>
            <a:xfrm>
              <a:off x="3215525" y="2092209"/>
              <a:ext cx="2707966" cy="1691850"/>
            </a:xfrm>
            <a:custGeom>
              <a:rect b="b" l="l" r="r" t="t"/>
              <a:pathLst>
                <a:path extrusionOk="0" h="51424" w="82309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323634" y="2235192"/>
              <a:ext cx="2492537" cy="1468557"/>
            </a:xfrm>
            <a:custGeom>
              <a:rect b="b" l="l" r="r" t="t"/>
              <a:pathLst>
                <a:path extrusionOk="0" h="44637" w="75761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925068" y="3784023"/>
              <a:ext cx="3288881" cy="184931"/>
            </a:xfrm>
            <a:custGeom>
              <a:rect b="b" l="l" r="r" t="t"/>
              <a:pathLst>
                <a:path extrusionOk="0" h="5621" w="99966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180924" y="3783234"/>
              <a:ext cx="777592" cy="56062"/>
            </a:xfrm>
            <a:custGeom>
              <a:rect b="b" l="l" r="r" t="t"/>
              <a:pathLst>
                <a:path extrusionOk="0" h="1704" w="23635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323059" y="2235192"/>
              <a:ext cx="2492899" cy="1468557"/>
            </a:xfrm>
            <a:custGeom>
              <a:rect b="b" l="l" r="r" t="t"/>
              <a:pathLst>
                <a:path extrusionOk="0" h="44637" w="75772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150738" y="2399297"/>
              <a:ext cx="837535" cy="1077278"/>
            </a:xfrm>
            <a:custGeom>
              <a:rect b="b" l="l" r="r" t="t"/>
              <a:pathLst>
                <a:path extrusionOk="0" h="32744" w="25457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176203" y="2431835"/>
              <a:ext cx="786606" cy="1012201"/>
            </a:xfrm>
            <a:custGeom>
              <a:rect b="b" l="l" r="r" t="t"/>
              <a:pathLst>
                <a:path extrusionOk="0" fill="none" h="30766" w="23909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cap="flat" cmpd="sng" w="7750">
              <a:solidFill>
                <a:srgbClr val="FCFCF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479392" y="2781627"/>
              <a:ext cx="180226" cy="313011"/>
            </a:xfrm>
            <a:custGeom>
              <a:rect b="b" l="l" r="r" t="t"/>
              <a:pathLst>
                <a:path extrusionOk="0" h="9514" w="5478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5"/>
          <p:cNvSpPr txBox="1"/>
          <p:nvPr/>
        </p:nvSpPr>
        <p:spPr>
          <a:xfrm>
            <a:off x="4675200" y="2181125"/>
            <a:ext cx="3750300" cy="43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EMBEDDED SECURITY CHALLENGE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728"/>
            <a:ext cx="9144000" cy="493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502125" y="19846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Mitigating timing attack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4731825" y="1541800"/>
            <a:ext cx="39999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Reduce Correlation</a:t>
            </a:r>
            <a:r>
              <a:rPr lang="en">
                <a:solidFill>
                  <a:schemeClr val="accent4"/>
                </a:solidFill>
              </a:rPr>
              <a:t>: </a:t>
            </a:r>
            <a:r>
              <a:rPr lang="en"/>
              <a:t>Introduce random delays into functions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Constant Time Programming:</a:t>
            </a:r>
            <a:r>
              <a:rPr lang="en"/>
              <a:t> Ensure all possible branches of the function compute in the same amount of time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35525" y="2011300"/>
            <a:ext cx="4045200" cy="8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Bluebox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49320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system plays a series of notes. Can you guess the keys pressed</a:t>
            </a:r>
            <a:r>
              <a:rPr lang="en"/>
              <a:t> ?</a:t>
            </a:r>
            <a:endParaRPr/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235525" y="1294725"/>
            <a:ext cx="4045200" cy="821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Week 1 Challenge 2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01875" y="2732850"/>
            <a:ext cx="43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Flag</a:t>
            </a: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B339B009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2" type="body"/>
          </p:nvPr>
        </p:nvSpPr>
        <p:spPr>
          <a:xfrm>
            <a:off x="4991900" y="2377825"/>
            <a:ext cx="3837000" cy="13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audio signals from a system can reveal information about the system </a:t>
            </a:r>
            <a:endParaRPr/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4887800" y="1239625"/>
            <a:ext cx="40452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Audio</a:t>
            </a:r>
            <a:r>
              <a:rPr lang="en" sz="3200">
                <a:solidFill>
                  <a:schemeClr val="accent4"/>
                </a:solidFill>
              </a:rPr>
              <a:t> </a:t>
            </a:r>
            <a:endParaRPr sz="32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Side-Channels</a:t>
            </a:r>
            <a:endParaRPr sz="3200">
              <a:solidFill>
                <a:schemeClr val="accent4"/>
              </a:solidFill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4800"/>
            <a:ext cx="4508001" cy="253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146975" y="1038125"/>
            <a:ext cx="350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system plays a series of notes.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Pressing</a:t>
            </a:r>
            <a:r>
              <a:rPr lang="en"/>
              <a:t> each key on keypad played a unique note every time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Key &lt;-&gt; Note unique mapping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Conclusion: </a:t>
            </a:r>
            <a:r>
              <a:rPr b="1" i="1" lang="en"/>
              <a:t>Existence of audio side   channel</a:t>
            </a:r>
            <a:endParaRPr b="1" i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Audacity - open source audio software used for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Notes played corresponding to each key noted.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Match the notes to the audio played earlier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-14220" t="0"/>
          <a:stretch/>
        </p:blipFill>
        <p:spPr>
          <a:xfrm>
            <a:off x="3683625" y="1072273"/>
            <a:ext cx="5952124" cy="334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type="title"/>
          </p:nvPr>
        </p:nvSpPr>
        <p:spPr>
          <a:xfrm>
            <a:off x="304200" y="465413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Audio Analysis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4297500" y="793600"/>
            <a:ext cx="4574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Acoustic analysis</a:t>
            </a:r>
            <a:r>
              <a:rPr b="1" lang="en"/>
              <a:t>:  </a:t>
            </a:r>
            <a:r>
              <a:rPr lang="en"/>
              <a:t>Analysis of information leak through audio channels.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Encryption</a:t>
            </a:r>
            <a:r>
              <a:rPr lang="en"/>
              <a:t>: Encrypt the audio output. If an attacker captures the audio signal, it will be unintelligible without decryption key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Reduce Correlation</a:t>
            </a:r>
            <a:r>
              <a:rPr lang="en"/>
              <a:t>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/>
              <a:t>Noise Injection</a:t>
            </a:r>
            <a:r>
              <a:rPr lang="en"/>
              <a:t>: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/>
              <a:t>Random noise to the audio signal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/>
              <a:t>Low-pass filters to reduce high frequency tones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/>
              <a:t>Randomly adjust the decibel and frequency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/>
              <a:t>Frequency Hopping</a:t>
            </a:r>
            <a:r>
              <a:rPr lang="en"/>
              <a:t>: Note played for each key press is randomly changed from a predefined 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>
            <p:ph type="title"/>
          </p:nvPr>
        </p:nvSpPr>
        <p:spPr>
          <a:xfrm>
            <a:off x="599450" y="1708925"/>
            <a:ext cx="38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Mitigating audio side-channel leakage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220575" y="1869050"/>
            <a:ext cx="4045200" cy="8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SPItFire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0" name="Google Shape;210;p30"/>
          <p:cNvSpPr txBox="1"/>
          <p:nvPr>
            <p:ph idx="2" type="body"/>
          </p:nvPr>
        </p:nvSpPr>
        <p:spPr>
          <a:xfrm>
            <a:off x="492452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Here’s your ‘HELLO’ via SPI. Request me the ‘FLAG’</a:t>
            </a:r>
            <a:endParaRPr/>
          </a:p>
        </p:txBody>
      </p:sp>
      <p:sp>
        <p:nvSpPr>
          <p:cNvPr id="211" name="Google Shape;211;p30"/>
          <p:cNvSpPr txBox="1"/>
          <p:nvPr>
            <p:ph type="title"/>
          </p:nvPr>
        </p:nvSpPr>
        <p:spPr>
          <a:xfrm>
            <a:off x="220575" y="1152475"/>
            <a:ext cx="4045200" cy="821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Week 2 Challenge 1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86925" y="2590600"/>
            <a:ext cx="43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Flag: SPyBURNd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idx="2" type="body"/>
          </p:nvPr>
        </p:nvSpPr>
        <p:spPr>
          <a:xfrm>
            <a:off x="4991900" y="2243050"/>
            <a:ext cx="3837000" cy="13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By corresponding communication signals with known messages, the scheme can be reverse-engineered</a:t>
            </a:r>
            <a:endParaRPr sz="1500"/>
          </a:p>
        </p:txBody>
      </p:sp>
      <p:sp>
        <p:nvSpPr>
          <p:cNvPr id="219" name="Google Shape;219;p31"/>
          <p:cNvSpPr txBox="1"/>
          <p:nvPr>
            <p:ph type="title"/>
          </p:nvPr>
        </p:nvSpPr>
        <p:spPr>
          <a:xfrm>
            <a:off x="4887800" y="1104850"/>
            <a:ext cx="40452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accent4"/>
                </a:solidFill>
              </a:rPr>
              <a:t>Reverse-engineering</a:t>
            </a:r>
            <a:endParaRPr sz="26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4"/>
                </a:solidFill>
              </a:rPr>
              <a:t>communication protocols</a:t>
            </a:r>
            <a:endParaRPr sz="2600">
              <a:solidFill>
                <a:schemeClr val="accent4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937" y="2273175"/>
            <a:ext cx="2553662" cy="11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25" y="1362625"/>
            <a:ext cx="2129525" cy="18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438950" y="1647063"/>
            <a:ext cx="3999900" cy="1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Monitor the state of relay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plit the time series data into byte  frames to obtain ASCII-encoded image</a:t>
            </a:r>
            <a:endParaRPr b="1" i="1"/>
          </a:p>
        </p:txBody>
      </p:sp>
      <p:sp>
        <p:nvSpPr>
          <p:cNvPr id="228" name="Google Shape;228;p32"/>
          <p:cNvSpPr txBox="1"/>
          <p:nvPr>
            <p:ph type="title"/>
          </p:nvPr>
        </p:nvSpPr>
        <p:spPr>
          <a:xfrm>
            <a:off x="386550" y="675038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Cracking the Code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9" name="Google Shape;229;p32"/>
          <p:cNvSpPr txBox="1"/>
          <p:nvPr>
            <p:ph type="title"/>
          </p:nvPr>
        </p:nvSpPr>
        <p:spPr>
          <a:xfrm>
            <a:off x="308750" y="1217788"/>
            <a:ext cx="43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</a:rPr>
              <a:t>Analyzing the communication</a:t>
            </a:r>
            <a:endParaRPr sz="1900">
              <a:solidFill>
                <a:schemeClr val="accent4"/>
              </a:solidFill>
            </a:endParaRPr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13725" y="2546325"/>
            <a:ext cx="3828300" cy="17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Message Format</a:t>
            </a:r>
            <a:r>
              <a:rPr b="1" i="1" lang="en"/>
              <a:t>: 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/>
              <a:t>A5 &lt;len&gt; &lt;text in ASCII&gt; &lt;CRC8&gt;</a:t>
            </a:r>
            <a:endParaRPr b="1" i="1"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50" y="2615025"/>
            <a:ext cx="4456823" cy="12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175" y="987225"/>
            <a:ext cx="4403501" cy="13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356600" y="3170075"/>
            <a:ext cx="42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Initial Message</a:t>
            </a:r>
            <a:r>
              <a:rPr i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 A5 05 48 45 4C 4C 4F 3E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356600" y="3439600"/>
            <a:ext cx="4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Flag</a:t>
            </a:r>
            <a:r>
              <a:rPr i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 Message   </a:t>
            </a:r>
            <a:r>
              <a:rPr i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 A5 04 46 41 4C 47 DA</a:t>
            </a:r>
            <a:endParaRPr i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356600" y="3723025"/>
            <a:ext cx="4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Final</a:t>
            </a:r>
            <a:r>
              <a:rPr b="1" i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 Message </a:t>
            </a:r>
            <a:r>
              <a:rPr b="1" i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 A5 08 53 50 42 55 52 4E 64 79</a:t>
            </a:r>
            <a:endParaRPr b="1" i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4207675" y="748725"/>
            <a:ext cx="4574400" cy="3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Confidentiality</a:t>
            </a:r>
            <a:r>
              <a:rPr b="1" lang="en"/>
              <a:t>:  </a:t>
            </a:r>
            <a:r>
              <a:rPr lang="en"/>
              <a:t>Encrypt the data to prevent unauthorized disclosure. 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200"/>
              <a:t>Ex: Encryption Schemes : AES, RSA</a:t>
            </a:r>
            <a:endParaRPr i="1" sz="12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Authenticity</a:t>
            </a:r>
            <a:r>
              <a:rPr lang="en"/>
              <a:t>: V</a:t>
            </a:r>
            <a:r>
              <a:rPr lang="en"/>
              <a:t>erify the identity of users, devices, or entities involved in a communication or transaction using signatures 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200"/>
              <a:t>Ex: Digital Signature using Asymmetric Cryptography RSA or ECDSA</a:t>
            </a:r>
            <a:endParaRPr i="1" sz="12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Integrity</a:t>
            </a:r>
            <a:r>
              <a:rPr lang="en"/>
              <a:t>: Ensure data remains unaltered and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trustworthy throughout its life cycle</a:t>
            </a:r>
            <a:r>
              <a:rPr lang="en"/>
              <a:t>. 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200"/>
              <a:t>Ex: MAC and Cryptographic Hash functions</a:t>
            </a:r>
            <a:endParaRPr i="1" sz="1200"/>
          </a:p>
        </p:txBody>
      </p:sp>
      <p:sp>
        <p:nvSpPr>
          <p:cNvPr id="242" name="Google Shape;242;p33"/>
          <p:cNvSpPr txBox="1"/>
          <p:nvPr>
            <p:ph type="title"/>
          </p:nvPr>
        </p:nvSpPr>
        <p:spPr>
          <a:xfrm>
            <a:off x="569525" y="1506750"/>
            <a:ext cx="38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Mitigating Reverse-Engineering Communication Protocols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4255175" y="1087063"/>
            <a:ext cx="4590300" cy="14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818E"/>
                </a:solidFill>
              </a:rPr>
              <a:t>SH3RL0CK</a:t>
            </a:r>
            <a:r>
              <a:rPr lang="en">
                <a:solidFill>
                  <a:srgbClr val="45818E"/>
                </a:solidFill>
              </a:rPr>
              <a:t> </a:t>
            </a:r>
            <a:endParaRPr>
              <a:solidFill>
                <a:srgbClr val="45818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4766825" y="2374938"/>
            <a:ext cx="3567000" cy="20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Prof. Chester Rebeiro</a:t>
            </a:r>
            <a:endParaRPr i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Arun Krishna AMS</a:t>
            </a:r>
            <a:endParaRPr i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Antonson J</a:t>
            </a:r>
            <a:endParaRPr i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Niranjan Kartha</a:t>
            </a:r>
            <a:endParaRPr i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Surya Prasad</a:t>
            </a:r>
            <a:endParaRPr i="1" sz="1700"/>
          </a:p>
        </p:txBody>
      </p:sp>
      <p:grpSp>
        <p:nvGrpSpPr>
          <p:cNvPr id="77" name="Google Shape;77;p16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78" name="Google Shape;78;p16"/>
            <p:cNvSpPr/>
            <p:nvPr/>
          </p:nvSpPr>
          <p:spPr>
            <a:xfrm>
              <a:off x="3215525" y="2092209"/>
              <a:ext cx="2707966" cy="1691850"/>
            </a:xfrm>
            <a:custGeom>
              <a:rect b="b" l="l" r="r" t="t"/>
              <a:pathLst>
                <a:path extrusionOk="0" h="51424" w="82309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3323634" y="2235192"/>
              <a:ext cx="2492537" cy="1468557"/>
            </a:xfrm>
            <a:custGeom>
              <a:rect b="b" l="l" r="r" t="t"/>
              <a:pathLst>
                <a:path extrusionOk="0" h="44637" w="75761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2925068" y="3784023"/>
              <a:ext cx="3288881" cy="184931"/>
            </a:xfrm>
            <a:custGeom>
              <a:rect b="b" l="l" r="r" t="t"/>
              <a:pathLst>
                <a:path extrusionOk="0" h="5621" w="99966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4180924" y="3783234"/>
              <a:ext cx="777592" cy="56062"/>
            </a:xfrm>
            <a:custGeom>
              <a:rect b="b" l="l" r="r" t="t"/>
              <a:pathLst>
                <a:path extrusionOk="0" h="1704" w="23635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3323059" y="2235192"/>
              <a:ext cx="2492899" cy="1468557"/>
            </a:xfrm>
            <a:custGeom>
              <a:rect b="b" l="l" r="r" t="t"/>
              <a:pathLst>
                <a:path extrusionOk="0" h="44637" w="75772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4150738" y="2399297"/>
              <a:ext cx="837535" cy="1077278"/>
            </a:xfrm>
            <a:custGeom>
              <a:rect b="b" l="l" r="r" t="t"/>
              <a:pathLst>
                <a:path extrusionOk="0" h="32744" w="25457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4176203" y="2431835"/>
              <a:ext cx="786606" cy="1012201"/>
            </a:xfrm>
            <a:custGeom>
              <a:rect b="b" l="l" r="r" t="t"/>
              <a:pathLst>
                <a:path extrusionOk="0" fill="none" h="30766" w="23909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cap="flat" cmpd="sng" w="7750">
              <a:solidFill>
                <a:srgbClr val="FCFCF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4479392" y="2781627"/>
              <a:ext cx="180226" cy="313011"/>
            </a:xfrm>
            <a:custGeom>
              <a:rect b="b" l="l" r="r" t="t"/>
              <a:pathLst>
                <a:path extrusionOk="0" h="9514" w="5478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6"/>
          <p:cNvSpPr txBox="1"/>
          <p:nvPr/>
        </p:nvSpPr>
        <p:spPr>
          <a:xfrm>
            <a:off x="5822075" y="1852313"/>
            <a:ext cx="1456500" cy="43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IIT MADRAS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220575" y="1869050"/>
            <a:ext cx="4045200" cy="8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czNxdTNuYzM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49" name="Google Shape;249;p34"/>
          <p:cNvSpPr txBox="1"/>
          <p:nvPr>
            <p:ph idx="2" type="body"/>
          </p:nvPr>
        </p:nvSpPr>
        <p:spPr>
          <a:xfrm>
            <a:off x="492452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next in s3qu3nc3?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700"/>
              <a:t>A soprano of sound, reaching for the heavens  </a:t>
            </a:r>
            <a:endParaRPr i="1" sz="1700"/>
          </a:p>
        </p:txBody>
      </p:sp>
      <p:sp>
        <p:nvSpPr>
          <p:cNvPr id="250" name="Google Shape;250;p34"/>
          <p:cNvSpPr txBox="1"/>
          <p:nvPr>
            <p:ph type="title"/>
          </p:nvPr>
        </p:nvSpPr>
        <p:spPr>
          <a:xfrm>
            <a:off x="220575" y="1152475"/>
            <a:ext cx="4045200" cy="821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Week 2 Challenge 2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86925" y="2590600"/>
            <a:ext cx="43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Flag: </a:t>
            </a: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97349616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idx="2" type="body"/>
          </p:nvPr>
        </p:nvSpPr>
        <p:spPr>
          <a:xfrm>
            <a:off x="4999375" y="2142575"/>
            <a:ext cx="3837000" cy="13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recording the system at high speeds and slowing down the footage, we can work out what is happening within it.</a:t>
            </a:r>
            <a:endParaRPr/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4895275" y="857800"/>
            <a:ext cx="40452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Video Analysis</a:t>
            </a:r>
            <a:endParaRPr sz="3200">
              <a:solidFill>
                <a:schemeClr val="accent4"/>
              </a:solidFill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50" y="1595577"/>
            <a:ext cx="2407000" cy="24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 rotWithShape="1">
          <a:blip r:embed="rId4">
            <a:alphaModFix/>
          </a:blip>
          <a:srcRect b="29188" l="18619" r="0" t="0"/>
          <a:stretch/>
        </p:blipFill>
        <p:spPr>
          <a:xfrm>
            <a:off x="2418275" y="698525"/>
            <a:ext cx="1744075" cy="15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450" y="1619025"/>
            <a:ext cx="5733400" cy="31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167575" y="779975"/>
            <a:ext cx="44667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Recorded the 7-segment display in slow motion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Noted the displayed number sequence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OEIS to determine the next in sequence</a:t>
            </a:r>
            <a:endParaRPr/>
          </a:p>
        </p:txBody>
      </p:sp>
      <p:sp>
        <p:nvSpPr>
          <p:cNvPr id="268" name="Google Shape;268;p36"/>
          <p:cNvSpPr txBox="1"/>
          <p:nvPr>
            <p:ph type="title"/>
          </p:nvPr>
        </p:nvSpPr>
        <p:spPr>
          <a:xfrm>
            <a:off x="322425" y="207263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Cracking the Sequence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4275525" y="1474950"/>
            <a:ext cx="4574400" cy="21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Obfuscations</a:t>
            </a:r>
            <a:r>
              <a:rPr b="1" lang="en"/>
              <a:t>:  </a:t>
            </a:r>
            <a:r>
              <a:rPr lang="en"/>
              <a:t>Randomly select mappings from a predefined set to make it more challenging</a:t>
            </a:r>
            <a:endParaRPr i="1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Post design analysis</a:t>
            </a:r>
            <a:r>
              <a:rPr lang="en"/>
              <a:t>: Analysis needs to be done for various physical side channels, including light or other potential glitches, for any critical information leakage</a:t>
            </a:r>
            <a:endParaRPr/>
          </a:p>
        </p:txBody>
      </p:sp>
      <p:sp>
        <p:nvSpPr>
          <p:cNvPr id="275" name="Google Shape;275;p37"/>
          <p:cNvSpPr txBox="1"/>
          <p:nvPr>
            <p:ph type="title"/>
          </p:nvPr>
        </p:nvSpPr>
        <p:spPr>
          <a:xfrm>
            <a:off x="569525" y="1506750"/>
            <a:ext cx="3825300" cy="17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Mitigating physical side-channel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leakages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6" name="Google Shape;27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235550" y="2041250"/>
            <a:ext cx="4045200" cy="8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SockAndRoll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2" name="Google Shape;282;p38"/>
          <p:cNvSpPr txBox="1"/>
          <p:nvPr>
            <p:ph idx="2" type="body"/>
          </p:nvPr>
        </p:nvSpPr>
        <p:spPr>
          <a:xfrm>
            <a:off x="5381200" y="1309250"/>
            <a:ext cx="2757000" cy="22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you help me?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/>
              <a:t>Nope! Send SOS</a:t>
            </a:r>
            <a:r>
              <a:rPr i="1" lang="en" sz="2300"/>
              <a:t> </a:t>
            </a:r>
            <a:endParaRPr i="1" sz="2300"/>
          </a:p>
        </p:txBody>
      </p:sp>
      <p:sp>
        <p:nvSpPr>
          <p:cNvPr id="283" name="Google Shape;283;p38"/>
          <p:cNvSpPr txBox="1"/>
          <p:nvPr>
            <p:ph type="title"/>
          </p:nvPr>
        </p:nvSpPr>
        <p:spPr>
          <a:xfrm>
            <a:off x="235550" y="1324675"/>
            <a:ext cx="4045200" cy="821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Week 3 Challenge 1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101900" y="2762800"/>
            <a:ext cx="43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Flag: </a:t>
            </a:r>
            <a:r>
              <a:rPr i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&lt;Error 404&gt;</a:t>
            </a:r>
            <a:endParaRPr i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idx="2" type="body"/>
          </p:nvPr>
        </p:nvSpPr>
        <p:spPr>
          <a:xfrm>
            <a:off x="4991900" y="2187800"/>
            <a:ext cx="3837000" cy="13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By overriding controls of certain peripherals within a system, we may be able to take full control over it.</a:t>
            </a:r>
            <a:endParaRPr sz="1500"/>
          </a:p>
        </p:txBody>
      </p:sp>
      <p:sp>
        <p:nvSpPr>
          <p:cNvPr id="291" name="Google Shape;291;p39"/>
          <p:cNvSpPr txBox="1"/>
          <p:nvPr>
            <p:ph type="title"/>
          </p:nvPr>
        </p:nvSpPr>
        <p:spPr>
          <a:xfrm>
            <a:off x="4887800" y="1104850"/>
            <a:ext cx="40452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4"/>
                </a:solidFill>
              </a:rPr>
              <a:t>Peripheral Hijacking</a:t>
            </a:r>
            <a:endParaRPr sz="2600">
              <a:solidFill>
                <a:schemeClr val="accent4"/>
              </a:solidFill>
            </a:endParaRPr>
          </a:p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00" y="944050"/>
            <a:ext cx="2965210" cy="3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153" y="673825"/>
            <a:ext cx="1751500" cy="10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457200" y="5797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SOS?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assumed that the microphone on the system was listening to the buzzer, in order to tell if we were okay or not – disconnecting the buzzer seemed to confirm this.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However, it appeared as if, the only factor affecting whether the system thought that we were okay, was the mere presence of the buzzer and microphone system.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The system seemed to be sensing the impedance of the speaker, and an analog offset outputted by the microphone, and nothing else – muffling the speaker, and grounding the microphone output, seemed to do nothing.</a:t>
            </a:r>
            <a:endParaRPr sz="1700"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235550" y="2041250"/>
            <a:ext cx="4045200" cy="8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VenderBender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07" name="Google Shape;307;p41"/>
          <p:cNvSpPr txBox="1"/>
          <p:nvPr>
            <p:ph idx="2" type="body"/>
          </p:nvPr>
        </p:nvSpPr>
        <p:spPr>
          <a:xfrm>
            <a:off x="5059250" y="1309250"/>
            <a:ext cx="3573000" cy="22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Hit me at the right time, right place, </a:t>
            </a:r>
            <a:r>
              <a:rPr lang="en" sz="1900"/>
              <a:t>you win!</a:t>
            </a:r>
            <a:endParaRPr sz="1900"/>
          </a:p>
        </p:txBody>
      </p:sp>
      <p:sp>
        <p:nvSpPr>
          <p:cNvPr id="308" name="Google Shape;308;p41"/>
          <p:cNvSpPr txBox="1"/>
          <p:nvPr>
            <p:ph type="title"/>
          </p:nvPr>
        </p:nvSpPr>
        <p:spPr>
          <a:xfrm>
            <a:off x="235550" y="1324675"/>
            <a:ext cx="4045200" cy="821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Week 3 Challenge 2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101900" y="2762800"/>
            <a:ext cx="43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Flag: </a:t>
            </a:r>
            <a:r>
              <a:rPr i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mMmCaNdY</a:t>
            </a:r>
            <a:endParaRPr i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0" name="Google Shape;31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750" y="658500"/>
            <a:ext cx="2154874" cy="21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>
            <p:ph idx="2" type="body"/>
          </p:nvPr>
        </p:nvSpPr>
        <p:spPr>
          <a:xfrm>
            <a:off x="4991900" y="1978150"/>
            <a:ext cx="3837000" cy="13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Send the correct glitch signal at the correct time to inject fault and make the system misbehave</a:t>
            </a:r>
            <a:endParaRPr sz="1500"/>
          </a:p>
        </p:txBody>
      </p:sp>
      <p:sp>
        <p:nvSpPr>
          <p:cNvPr id="317" name="Google Shape;317;p42"/>
          <p:cNvSpPr txBox="1"/>
          <p:nvPr>
            <p:ph type="title"/>
          </p:nvPr>
        </p:nvSpPr>
        <p:spPr>
          <a:xfrm>
            <a:off x="4887800" y="952275"/>
            <a:ext cx="40452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4"/>
                </a:solidFill>
              </a:rPr>
              <a:t>Fault Injection</a:t>
            </a:r>
            <a:endParaRPr sz="2600">
              <a:solidFill>
                <a:schemeClr val="accent4"/>
              </a:solidFill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50" y="19343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idx="1" type="body"/>
          </p:nvPr>
        </p:nvSpPr>
        <p:spPr>
          <a:xfrm>
            <a:off x="311700" y="1152475"/>
            <a:ext cx="3999900" cy="29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an arduino to sense the </a:t>
            </a:r>
            <a:r>
              <a:rPr lang="en"/>
              <a:t>state of the relay, and fire an interrupt when it detects a rising edge.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Attack Vector </a:t>
            </a:r>
            <a:r>
              <a:rPr b="1" lang="en"/>
              <a:t>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Glitch signal (send ‘ERR’ through Serial) as soon as it came across a rising edge in the relay state.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On repeatedly thrashing the system at approximately the right instance, the fault is injected and the flag is retrieved</a:t>
            </a:r>
            <a:endParaRPr/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890" y="978925"/>
            <a:ext cx="3608925" cy="318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3"/>
          <p:cNvSpPr txBox="1"/>
          <p:nvPr>
            <p:ph type="title"/>
          </p:nvPr>
        </p:nvSpPr>
        <p:spPr>
          <a:xfrm>
            <a:off x="311700" y="549288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Injecting Faults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43025" y="1741650"/>
            <a:ext cx="4045200" cy="8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AllWhiteParty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946975" y="5968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</a:t>
            </a:r>
            <a:r>
              <a:rPr lang="en"/>
              <a:t>ecurity system asks for a username and 10-digit password PIN credentials. Uncover them !!</a:t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243025" y="1025075"/>
            <a:ext cx="4045200" cy="821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Week 1 Challenge 1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109375" y="2463200"/>
            <a:ext cx="431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Username: Barry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Password: &lt;</a:t>
            </a:r>
            <a:r>
              <a:rPr i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Error 404</a:t>
            </a: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&gt;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4020475" y="1512375"/>
            <a:ext cx="4574400" cy="21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Better packaging</a:t>
            </a:r>
            <a:r>
              <a:rPr b="1" lang="en"/>
              <a:t>:  </a:t>
            </a:r>
            <a:r>
              <a:rPr lang="en"/>
              <a:t>Tamper-evident packaging materials and closing of all backdoor entries</a:t>
            </a:r>
            <a:endParaRPr i="1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Fuzzing</a:t>
            </a:r>
            <a:r>
              <a:rPr lang="en"/>
              <a:t>: Fuzz testing is to discover potential faults, vulnerabilities &amp; unexpected behaviour in the system</a:t>
            </a:r>
            <a:endParaRPr/>
          </a:p>
        </p:txBody>
      </p:sp>
      <p:sp>
        <p:nvSpPr>
          <p:cNvPr id="333" name="Google Shape;333;p44"/>
          <p:cNvSpPr txBox="1"/>
          <p:nvPr>
            <p:ph type="title"/>
          </p:nvPr>
        </p:nvSpPr>
        <p:spPr>
          <a:xfrm>
            <a:off x="771700" y="1678500"/>
            <a:ext cx="3825300" cy="17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Mitigating Glitch Injection Attacks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34" name="Google Shape;33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5"/>
          <p:cNvSpPr txBox="1"/>
          <p:nvPr/>
        </p:nvSpPr>
        <p:spPr>
          <a:xfrm>
            <a:off x="2904900" y="1834275"/>
            <a:ext cx="289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b="1" sz="4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VenderBender</a:t>
            </a:r>
            <a:endParaRPr/>
          </a:p>
        </p:txBody>
      </p:sp>
      <p:sp>
        <p:nvSpPr>
          <p:cNvPr id="346" name="Google Shape;346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Injection</a:t>
            </a:r>
            <a:endParaRPr/>
          </a:p>
        </p:txBody>
      </p:sp>
      <p:sp>
        <p:nvSpPr>
          <p:cNvPr id="347" name="Google Shape;347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briefly cutting off power to a system at very specific times, we can cause it to misbehave in a way advantageous to us.</a:t>
            </a:r>
            <a:endParaRPr/>
          </a:p>
        </p:txBody>
      </p:sp>
      <p:sp>
        <p:nvSpPr>
          <p:cNvPr id="348" name="Google Shape;34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/>
          <p:nvPr/>
        </p:nvSpPr>
        <p:spPr>
          <a:xfrm>
            <a:off x="2471826" y="3029793"/>
            <a:ext cx="1295982" cy="27"/>
          </a:xfrm>
          <a:custGeom>
            <a:rect b="b" l="l" r="r" t="t"/>
            <a:pathLst>
              <a:path extrusionOk="0" fill="none" h="1" w="36017">
                <a:moveTo>
                  <a:pt x="0" y="0"/>
                </a:moveTo>
                <a:lnTo>
                  <a:pt x="36016" y="0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7"/>
          <p:cNvSpPr/>
          <p:nvPr/>
        </p:nvSpPr>
        <p:spPr>
          <a:xfrm>
            <a:off x="1748915" y="2632152"/>
            <a:ext cx="794980" cy="795307"/>
          </a:xfrm>
          <a:custGeom>
            <a:rect b="b" l="l" r="r" t="t"/>
            <a:pathLst>
              <a:path extrusionOk="0" h="29207" w="29195">
                <a:moveTo>
                  <a:pt x="14597" y="1"/>
                </a:moveTo>
                <a:cubicBezTo>
                  <a:pt x="6537" y="1"/>
                  <a:pt x="0" y="6537"/>
                  <a:pt x="0" y="14598"/>
                </a:cubicBezTo>
                <a:cubicBezTo>
                  <a:pt x="0" y="22670"/>
                  <a:pt x="6537" y="29207"/>
                  <a:pt x="14597" y="29207"/>
                </a:cubicBezTo>
                <a:cubicBezTo>
                  <a:pt x="22658" y="29207"/>
                  <a:pt x="29194" y="22670"/>
                  <a:pt x="29194" y="14598"/>
                </a:cubicBezTo>
                <a:cubicBezTo>
                  <a:pt x="29194" y="6537"/>
                  <a:pt x="22658" y="1"/>
                  <a:pt x="145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56" name="Google Shape;356;p47"/>
          <p:cNvSpPr txBox="1"/>
          <p:nvPr/>
        </p:nvSpPr>
        <p:spPr>
          <a:xfrm>
            <a:off x="457272" y="1525273"/>
            <a:ext cx="12666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AllWhiteParty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457224" y="1749331"/>
            <a:ext cx="1266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Timing attack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7424865" y="1525274"/>
            <a:ext cx="12666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czNxdTNuYzM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9" name="Google Shape;359;p47"/>
          <p:cNvSpPr txBox="1"/>
          <p:nvPr/>
        </p:nvSpPr>
        <p:spPr>
          <a:xfrm>
            <a:off x="7424877" y="1749332"/>
            <a:ext cx="1266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Video-based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0" name="Google Shape;360;p47"/>
          <p:cNvSpPr txBox="1"/>
          <p:nvPr/>
        </p:nvSpPr>
        <p:spPr>
          <a:xfrm>
            <a:off x="457322" y="3825973"/>
            <a:ext cx="12666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SPitFire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" name="Google Shape;361;p47"/>
          <p:cNvSpPr txBox="1"/>
          <p:nvPr/>
        </p:nvSpPr>
        <p:spPr>
          <a:xfrm>
            <a:off x="457200" y="4050025"/>
            <a:ext cx="1266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Communication protocols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2" name="Google Shape;362;p47"/>
          <p:cNvSpPr txBox="1"/>
          <p:nvPr/>
        </p:nvSpPr>
        <p:spPr>
          <a:xfrm>
            <a:off x="7424865" y="3825949"/>
            <a:ext cx="12666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VenderBender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3" name="Google Shape;363;p47"/>
          <p:cNvSpPr txBox="1"/>
          <p:nvPr/>
        </p:nvSpPr>
        <p:spPr>
          <a:xfrm>
            <a:off x="7424877" y="4050022"/>
            <a:ext cx="1266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Fault injection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" name="Google Shape;364;p47"/>
          <p:cNvSpPr txBox="1"/>
          <p:nvPr/>
        </p:nvSpPr>
        <p:spPr>
          <a:xfrm>
            <a:off x="457272" y="2675623"/>
            <a:ext cx="12666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BlueBox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457224" y="2899678"/>
            <a:ext cx="1266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Audio side channel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7424865" y="2675621"/>
            <a:ext cx="12666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SockAndRoll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7424877" y="2899680"/>
            <a:ext cx="1266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Application hijacking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8" name="Google Shape;368;p47"/>
          <p:cNvSpPr/>
          <p:nvPr/>
        </p:nvSpPr>
        <p:spPr>
          <a:xfrm>
            <a:off x="2471826" y="1860700"/>
            <a:ext cx="1295982" cy="825123"/>
          </a:xfrm>
          <a:custGeom>
            <a:rect b="b" l="l" r="r" t="t"/>
            <a:pathLst>
              <a:path extrusionOk="0" fill="none" h="30302" w="36017">
                <a:moveTo>
                  <a:pt x="0" y="0"/>
                </a:moveTo>
                <a:lnTo>
                  <a:pt x="7406" y="0"/>
                </a:lnTo>
                <a:cubicBezTo>
                  <a:pt x="10859" y="0"/>
                  <a:pt x="13656" y="2798"/>
                  <a:pt x="13656" y="6251"/>
                </a:cubicBezTo>
                <a:lnTo>
                  <a:pt x="13656" y="24051"/>
                </a:lnTo>
                <a:cubicBezTo>
                  <a:pt x="13656" y="27504"/>
                  <a:pt x="16454" y="30302"/>
                  <a:pt x="19907" y="30302"/>
                </a:cubicBezTo>
                <a:lnTo>
                  <a:pt x="36016" y="30302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47"/>
          <p:cNvGrpSpPr/>
          <p:nvPr/>
        </p:nvGrpSpPr>
        <p:grpSpPr>
          <a:xfrm>
            <a:off x="1748915" y="1463225"/>
            <a:ext cx="794980" cy="794980"/>
            <a:chOff x="1748915" y="1463225"/>
            <a:chExt cx="794980" cy="794980"/>
          </a:xfrm>
        </p:grpSpPr>
        <p:sp>
          <p:nvSpPr>
            <p:cNvPr id="370" name="Google Shape;370;p47"/>
            <p:cNvSpPr/>
            <p:nvPr/>
          </p:nvSpPr>
          <p:spPr>
            <a:xfrm>
              <a:off x="1748915" y="1463225"/>
              <a:ext cx="794980" cy="794980"/>
            </a:xfrm>
            <a:custGeom>
              <a:rect b="b" l="l" r="r" t="t"/>
              <a:pathLst>
                <a:path extrusionOk="0" h="29195" w="29195">
                  <a:moveTo>
                    <a:pt x="14597" y="0"/>
                  </a:moveTo>
                  <a:cubicBezTo>
                    <a:pt x="6537" y="0"/>
                    <a:pt x="0" y="6537"/>
                    <a:pt x="0" y="14597"/>
                  </a:cubicBezTo>
                  <a:cubicBezTo>
                    <a:pt x="0" y="22658"/>
                    <a:pt x="6537" y="29194"/>
                    <a:pt x="14597" y="29194"/>
                  </a:cubicBezTo>
                  <a:cubicBezTo>
                    <a:pt x="22658" y="29194"/>
                    <a:pt x="29194" y="22658"/>
                    <a:pt x="29194" y="14597"/>
                  </a:cubicBezTo>
                  <a:cubicBezTo>
                    <a:pt x="29194" y="6537"/>
                    <a:pt x="22658" y="0"/>
                    <a:pt x="14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47"/>
            <p:cNvGrpSpPr/>
            <p:nvPr/>
          </p:nvGrpSpPr>
          <p:grpSpPr>
            <a:xfrm>
              <a:off x="1905815" y="1628566"/>
              <a:ext cx="481483" cy="410466"/>
              <a:chOff x="1905815" y="1628566"/>
              <a:chExt cx="481483" cy="410466"/>
            </a:xfrm>
          </p:grpSpPr>
          <p:sp>
            <p:nvSpPr>
              <p:cNvPr id="372" name="Google Shape;372;p47"/>
              <p:cNvSpPr/>
              <p:nvPr/>
            </p:nvSpPr>
            <p:spPr>
              <a:xfrm>
                <a:off x="2084472" y="1628566"/>
                <a:ext cx="124196" cy="100860"/>
              </a:xfrm>
              <a:custGeom>
                <a:rect b="b" l="l" r="r" t="t"/>
                <a:pathLst>
                  <a:path extrusionOk="0" fill="none" h="3704" w="4561">
                    <a:moveTo>
                      <a:pt x="0" y="3703"/>
                    </a:moveTo>
                    <a:lnTo>
                      <a:pt x="0" y="2275"/>
                    </a:lnTo>
                    <a:cubicBezTo>
                      <a:pt x="0" y="1024"/>
                      <a:pt x="1012" y="1"/>
                      <a:pt x="2274" y="1"/>
                    </a:cubicBezTo>
                    <a:lnTo>
                      <a:pt x="2274" y="1"/>
                    </a:lnTo>
                    <a:cubicBezTo>
                      <a:pt x="3524" y="1"/>
                      <a:pt x="4560" y="1013"/>
                      <a:pt x="4560" y="2275"/>
                    </a:cubicBezTo>
                    <a:lnTo>
                      <a:pt x="4560" y="3703"/>
                    </a:lnTo>
                  </a:path>
                </a:pathLst>
              </a:custGeom>
              <a:solidFill>
                <a:schemeClr val="accent1"/>
              </a:solidFill>
              <a:ln cap="rnd" cmpd="sng" w="11300">
                <a:solidFill>
                  <a:srgbClr val="0128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7"/>
              <p:cNvSpPr/>
              <p:nvPr/>
            </p:nvSpPr>
            <p:spPr>
              <a:xfrm>
                <a:off x="2025791" y="1732640"/>
                <a:ext cx="241231" cy="178983"/>
              </a:xfrm>
              <a:custGeom>
                <a:rect b="b" l="l" r="r" t="t"/>
                <a:pathLst>
                  <a:path extrusionOk="0" h="6573" w="8859">
                    <a:moveTo>
                      <a:pt x="8406" y="441"/>
                    </a:moveTo>
                    <a:lnTo>
                      <a:pt x="8406" y="6132"/>
                    </a:lnTo>
                    <a:lnTo>
                      <a:pt x="441" y="6132"/>
                    </a:lnTo>
                    <a:lnTo>
                      <a:pt x="441" y="441"/>
                    </a:lnTo>
                    <a:close/>
                    <a:moveTo>
                      <a:pt x="441" y="0"/>
                    </a:moveTo>
                    <a:cubicBezTo>
                      <a:pt x="191" y="0"/>
                      <a:pt x="0" y="191"/>
                      <a:pt x="0" y="441"/>
                    </a:cubicBezTo>
                    <a:lnTo>
                      <a:pt x="0" y="6132"/>
                    </a:lnTo>
                    <a:cubicBezTo>
                      <a:pt x="0" y="6382"/>
                      <a:pt x="191" y="6573"/>
                      <a:pt x="441" y="6573"/>
                    </a:cubicBezTo>
                    <a:lnTo>
                      <a:pt x="8406" y="6573"/>
                    </a:lnTo>
                    <a:cubicBezTo>
                      <a:pt x="8656" y="6573"/>
                      <a:pt x="8858" y="6382"/>
                      <a:pt x="8858" y="6132"/>
                    </a:cubicBezTo>
                    <a:lnTo>
                      <a:pt x="8858" y="441"/>
                    </a:lnTo>
                    <a:cubicBezTo>
                      <a:pt x="8858" y="191"/>
                      <a:pt x="8656" y="0"/>
                      <a:pt x="8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7"/>
              <p:cNvSpPr/>
              <p:nvPr/>
            </p:nvSpPr>
            <p:spPr>
              <a:xfrm>
                <a:off x="2122703" y="1802349"/>
                <a:ext cx="47707" cy="47680"/>
              </a:xfrm>
              <a:custGeom>
                <a:rect b="b" l="l" r="r" t="t"/>
                <a:pathLst>
                  <a:path extrusionOk="0" h="1751" w="1752">
                    <a:moveTo>
                      <a:pt x="870" y="441"/>
                    </a:moveTo>
                    <a:cubicBezTo>
                      <a:pt x="1108" y="441"/>
                      <a:pt x="1311" y="643"/>
                      <a:pt x="1311" y="881"/>
                    </a:cubicBezTo>
                    <a:cubicBezTo>
                      <a:pt x="1311" y="1119"/>
                      <a:pt x="1108" y="1310"/>
                      <a:pt x="870" y="1310"/>
                    </a:cubicBezTo>
                    <a:cubicBezTo>
                      <a:pt x="632" y="1310"/>
                      <a:pt x="442" y="1119"/>
                      <a:pt x="442" y="881"/>
                    </a:cubicBezTo>
                    <a:cubicBezTo>
                      <a:pt x="442" y="643"/>
                      <a:pt x="632" y="441"/>
                      <a:pt x="870" y="441"/>
                    </a:cubicBezTo>
                    <a:close/>
                    <a:moveTo>
                      <a:pt x="870" y="0"/>
                    </a:moveTo>
                    <a:cubicBezTo>
                      <a:pt x="394" y="0"/>
                      <a:pt x="1" y="381"/>
                      <a:pt x="1" y="881"/>
                    </a:cubicBezTo>
                    <a:cubicBezTo>
                      <a:pt x="1" y="1369"/>
                      <a:pt x="382" y="1750"/>
                      <a:pt x="870" y="1750"/>
                    </a:cubicBezTo>
                    <a:cubicBezTo>
                      <a:pt x="1346" y="1750"/>
                      <a:pt x="1751" y="1369"/>
                      <a:pt x="1751" y="881"/>
                    </a:cubicBezTo>
                    <a:cubicBezTo>
                      <a:pt x="1751" y="381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7"/>
              <p:cNvSpPr/>
              <p:nvPr/>
            </p:nvSpPr>
            <p:spPr>
              <a:xfrm>
                <a:off x="1905815" y="1991026"/>
                <a:ext cx="47680" cy="48006"/>
              </a:xfrm>
              <a:custGeom>
                <a:rect b="b" l="l" r="r" t="t"/>
                <a:pathLst>
                  <a:path extrusionOk="0" h="1763" w="1751">
                    <a:moveTo>
                      <a:pt x="882" y="453"/>
                    </a:moveTo>
                    <a:cubicBezTo>
                      <a:pt x="1120" y="453"/>
                      <a:pt x="1310" y="644"/>
                      <a:pt x="1310" y="882"/>
                    </a:cubicBezTo>
                    <a:cubicBezTo>
                      <a:pt x="1310" y="1120"/>
                      <a:pt x="1120" y="1310"/>
                      <a:pt x="882" y="1310"/>
                    </a:cubicBezTo>
                    <a:cubicBezTo>
                      <a:pt x="644" y="1310"/>
                      <a:pt x="441" y="1120"/>
                      <a:pt x="441" y="882"/>
                    </a:cubicBezTo>
                    <a:cubicBezTo>
                      <a:pt x="441" y="644"/>
                      <a:pt x="644" y="453"/>
                      <a:pt x="882" y="453"/>
                    </a:cubicBezTo>
                    <a:close/>
                    <a:moveTo>
                      <a:pt x="882" y="1"/>
                    </a:moveTo>
                    <a:cubicBezTo>
                      <a:pt x="406" y="1"/>
                      <a:pt x="1" y="394"/>
                      <a:pt x="1" y="882"/>
                    </a:cubicBezTo>
                    <a:cubicBezTo>
                      <a:pt x="1" y="1370"/>
                      <a:pt x="382" y="1763"/>
                      <a:pt x="882" y="1763"/>
                    </a:cubicBezTo>
                    <a:cubicBezTo>
                      <a:pt x="1358" y="1763"/>
                      <a:pt x="1751" y="1370"/>
                      <a:pt x="1751" y="882"/>
                    </a:cubicBezTo>
                    <a:cubicBezTo>
                      <a:pt x="1751" y="394"/>
                      <a:pt x="1358" y="1"/>
                      <a:pt x="8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7"/>
              <p:cNvSpPr/>
              <p:nvPr/>
            </p:nvSpPr>
            <p:spPr>
              <a:xfrm>
                <a:off x="2014109" y="1991026"/>
                <a:ext cx="47680" cy="48006"/>
              </a:xfrm>
              <a:custGeom>
                <a:rect b="b" l="l" r="r" t="t"/>
                <a:pathLst>
                  <a:path extrusionOk="0" h="1763" w="1751">
                    <a:moveTo>
                      <a:pt x="870" y="453"/>
                    </a:moveTo>
                    <a:cubicBezTo>
                      <a:pt x="1108" y="453"/>
                      <a:pt x="1310" y="644"/>
                      <a:pt x="1310" y="882"/>
                    </a:cubicBezTo>
                    <a:cubicBezTo>
                      <a:pt x="1310" y="1120"/>
                      <a:pt x="1108" y="1310"/>
                      <a:pt x="870" y="1310"/>
                    </a:cubicBezTo>
                    <a:cubicBezTo>
                      <a:pt x="631" y="1310"/>
                      <a:pt x="441" y="1120"/>
                      <a:pt x="441" y="882"/>
                    </a:cubicBezTo>
                    <a:cubicBezTo>
                      <a:pt x="453" y="644"/>
                      <a:pt x="631" y="453"/>
                      <a:pt x="870" y="453"/>
                    </a:cubicBezTo>
                    <a:close/>
                    <a:moveTo>
                      <a:pt x="870" y="1"/>
                    </a:moveTo>
                    <a:cubicBezTo>
                      <a:pt x="393" y="1"/>
                      <a:pt x="0" y="394"/>
                      <a:pt x="0" y="882"/>
                    </a:cubicBezTo>
                    <a:cubicBezTo>
                      <a:pt x="0" y="1370"/>
                      <a:pt x="381" y="1763"/>
                      <a:pt x="870" y="1763"/>
                    </a:cubicBezTo>
                    <a:cubicBezTo>
                      <a:pt x="1346" y="1763"/>
                      <a:pt x="1751" y="1370"/>
                      <a:pt x="1751" y="882"/>
                    </a:cubicBezTo>
                    <a:cubicBezTo>
                      <a:pt x="1751" y="394"/>
                      <a:pt x="1370" y="1"/>
                      <a:pt x="8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7"/>
              <p:cNvSpPr/>
              <p:nvPr/>
            </p:nvSpPr>
            <p:spPr>
              <a:xfrm>
                <a:off x="2122703" y="1991026"/>
                <a:ext cx="47707" cy="48006"/>
              </a:xfrm>
              <a:custGeom>
                <a:rect b="b" l="l" r="r" t="t"/>
                <a:pathLst>
                  <a:path extrusionOk="0" h="1763" w="1752">
                    <a:moveTo>
                      <a:pt x="870" y="453"/>
                    </a:moveTo>
                    <a:cubicBezTo>
                      <a:pt x="1108" y="453"/>
                      <a:pt x="1311" y="644"/>
                      <a:pt x="1311" y="882"/>
                    </a:cubicBezTo>
                    <a:cubicBezTo>
                      <a:pt x="1311" y="1120"/>
                      <a:pt x="1108" y="1310"/>
                      <a:pt x="870" y="1310"/>
                    </a:cubicBezTo>
                    <a:cubicBezTo>
                      <a:pt x="632" y="1310"/>
                      <a:pt x="442" y="1120"/>
                      <a:pt x="442" y="882"/>
                    </a:cubicBezTo>
                    <a:cubicBezTo>
                      <a:pt x="442" y="644"/>
                      <a:pt x="632" y="453"/>
                      <a:pt x="870" y="453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70"/>
                      <a:pt x="382" y="1763"/>
                      <a:pt x="870" y="1763"/>
                    </a:cubicBezTo>
                    <a:cubicBezTo>
                      <a:pt x="1346" y="1763"/>
                      <a:pt x="1751" y="1370"/>
                      <a:pt x="1751" y="882"/>
                    </a:cubicBezTo>
                    <a:cubicBezTo>
                      <a:pt x="1751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47"/>
              <p:cNvSpPr/>
              <p:nvPr/>
            </p:nvSpPr>
            <p:spPr>
              <a:xfrm>
                <a:off x="2230671" y="1991026"/>
                <a:ext cx="48006" cy="48006"/>
              </a:xfrm>
              <a:custGeom>
                <a:rect b="b" l="l" r="r" t="t"/>
                <a:pathLst>
                  <a:path extrusionOk="0" h="1763" w="1763">
                    <a:moveTo>
                      <a:pt x="882" y="453"/>
                    </a:moveTo>
                    <a:cubicBezTo>
                      <a:pt x="1120" y="453"/>
                      <a:pt x="1310" y="644"/>
                      <a:pt x="1310" y="882"/>
                    </a:cubicBezTo>
                    <a:cubicBezTo>
                      <a:pt x="1310" y="1120"/>
                      <a:pt x="1120" y="1310"/>
                      <a:pt x="882" y="1310"/>
                    </a:cubicBezTo>
                    <a:cubicBezTo>
                      <a:pt x="644" y="1310"/>
                      <a:pt x="453" y="1120"/>
                      <a:pt x="453" y="882"/>
                    </a:cubicBezTo>
                    <a:cubicBezTo>
                      <a:pt x="465" y="644"/>
                      <a:pt x="644" y="453"/>
                      <a:pt x="882" y="453"/>
                    </a:cubicBezTo>
                    <a:close/>
                    <a:moveTo>
                      <a:pt x="882" y="1"/>
                    </a:moveTo>
                    <a:cubicBezTo>
                      <a:pt x="406" y="1"/>
                      <a:pt x="1" y="394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63" y="1370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7"/>
              <p:cNvSpPr/>
              <p:nvPr/>
            </p:nvSpPr>
            <p:spPr>
              <a:xfrm>
                <a:off x="2339292" y="1991026"/>
                <a:ext cx="48006" cy="48006"/>
              </a:xfrm>
              <a:custGeom>
                <a:rect b="b" l="l" r="r" t="t"/>
                <a:pathLst>
                  <a:path extrusionOk="0" h="1763" w="1763">
                    <a:moveTo>
                      <a:pt x="881" y="453"/>
                    </a:moveTo>
                    <a:cubicBezTo>
                      <a:pt x="1120" y="453"/>
                      <a:pt x="1310" y="644"/>
                      <a:pt x="1310" y="882"/>
                    </a:cubicBezTo>
                    <a:cubicBezTo>
                      <a:pt x="1310" y="1120"/>
                      <a:pt x="1120" y="1310"/>
                      <a:pt x="881" y="1310"/>
                    </a:cubicBezTo>
                    <a:cubicBezTo>
                      <a:pt x="643" y="1310"/>
                      <a:pt x="453" y="1120"/>
                      <a:pt x="453" y="882"/>
                    </a:cubicBezTo>
                    <a:cubicBezTo>
                      <a:pt x="453" y="644"/>
                      <a:pt x="643" y="453"/>
                      <a:pt x="881" y="453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70"/>
                      <a:pt x="393" y="1763"/>
                      <a:pt x="881" y="1763"/>
                    </a:cubicBezTo>
                    <a:cubicBezTo>
                      <a:pt x="1358" y="1763"/>
                      <a:pt x="1762" y="1370"/>
                      <a:pt x="1762" y="882"/>
                    </a:cubicBezTo>
                    <a:cubicBezTo>
                      <a:pt x="1762" y="394"/>
                      <a:pt x="1358" y="1"/>
                      <a:pt x="8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0" name="Google Shape;380;p47"/>
          <p:cNvSpPr/>
          <p:nvPr/>
        </p:nvSpPr>
        <p:spPr>
          <a:xfrm>
            <a:off x="5365824" y="1860700"/>
            <a:ext cx="1295982" cy="825123"/>
          </a:xfrm>
          <a:custGeom>
            <a:rect b="b" l="l" r="r" t="t"/>
            <a:pathLst>
              <a:path extrusionOk="0" fill="none" h="30302" w="36017">
                <a:moveTo>
                  <a:pt x="36017" y="0"/>
                </a:moveTo>
                <a:lnTo>
                  <a:pt x="28623" y="0"/>
                </a:lnTo>
                <a:cubicBezTo>
                  <a:pt x="25170" y="0"/>
                  <a:pt x="22372" y="2798"/>
                  <a:pt x="22372" y="6251"/>
                </a:cubicBezTo>
                <a:lnTo>
                  <a:pt x="22372" y="24051"/>
                </a:lnTo>
                <a:cubicBezTo>
                  <a:pt x="22372" y="27504"/>
                  <a:pt x="19574" y="30302"/>
                  <a:pt x="16121" y="30302"/>
                </a:cubicBezTo>
                <a:lnTo>
                  <a:pt x="0" y="30302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1676516" y="3801400"/>
            <a:ext cx="795307" cy="794980"/>
          </a:xfrm>
          <a:custGeom>
            <a:rect b="b" l="l" r="r" t="t"/>
            <a:pathLst>
              <a:path extrusionOk="0" h="29195" w="29207">
                <a:moveTo>
                  <a:pt x="14598" y="0"/>
                </a:moveTo>
                <a:cubicBezTo>
                  <a:pt x="6537" y="0"/>
                  <a:pt x="1" y="6537"/>
                  <a:pt x="1" y="14597"/>
                </a:cubicBezTo>
                <a:cubicBezTo>
                  <a:pt x="1" y="22658"/>
                  <a:pt x="6537" y="29194"/>
                  <a:pt x="14598" y="29194"/>
                </a:cubicBezTo>
                <a:cubicBezTo>
                  <a:pt x="22658" y="29194"/>
                  <a:pt x="29207" y="22658"/>
                  <a:pt x="29207" y="14597"/>
                </a:cubicBezTo>
                <a:cubicBezTo>
                  <a:pt x="29207" y="6537"/>
                  <a:pt x="22658" y="0"/>
                  <a:pt x="145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47"/>
          <p:cNvGrpSpPr/>
          <p:nvPr/>
        </p:nvGrpSpPr>
        <p:grpSpPr>
          <a:xfrm>
            <a:off x="2056754" y="2870439"/>
            <a:ext cx="179310" cy="318727"/>
            <a:chOff x="6907804" y="1717064"/>
            <a:chExt cx="179310" cy="318727"/>
          </a:xfrm>
        </p:grpSpPr>
        <p:sp>
          <p:nvSpPr>
            <p:cNvPr id="383" name="Google Shape;383;p47"/>
            <p:cNvSpPr/>
            <p:nvPr/>
          </p:nvSpPr>
          <p:spPr>
            <a:xfrm>
              <a:off x="6907804" y="1717064"/>
              <a:ext cx="179310" cy="318727"/>
            </a:xfrm>
            <a:custGeom>
              <a:rect b="b" l="l" r="r" t="t"/>
              <a:pathLst>
                <a:path extrusionOk="0" h="11705" w="6585">
                  <a:moveTo>
                    <a:pt x="5537" y="453"/>
                  </a:moveTo>
                  <a:cubicBezTo>
                    <a:pt x="5870" y="453"/>
                    <a:pt x="6132" y="715"/>
                    <a:pt x="6132" y="1049"/>
                  </a:cubicBezTo>
                  <a:lnTo>
                    <a:pt x="6132" y="10657"/>
                  </a:lnTo>
                  <a:cubicBezTo>
                    <a:pt x="6132" y="10990"/>
                    <a:pt x="5870" y="11252"/>
                    <a:pt x="5537" y="11252"/>
                  </a:cubicBezTo>
                  <a:lnTo>
                    <a:pt x="1048" y="11252"/>
                  </a:lnTo>
                  <a:cubicBezTo>
                    <a:pt x="715" y="11252"/>
                    <a:pt x="453" y="10990"/>
                    <a:pt x="453" y="10657"/>
                  </a:cubicBezTo>
                  <a:lnTo>
                    <a:pt x="453" y="1049"/>
                  </a:lnTo>
                  <a:cubicBezTo>
                    <a:pt x="453" y="715"/>
                    <a:pt x="715" y="453"/>
                    <a:pt x="1048" y="453"/>
                  </a:cubicBezTo>
                  <a:close/>
                  <a:moveTo>
                    <a:pt x="1048" y="1"/>
                  </a:moveTo>
                  <a:cubicBezTo>
                    <a:pt x="465" y="1"/>
                    <a:pt x="1" y="465"/>
                    <a:pt x="1" y="1049"/>
                  </a:cubicBezTo>
                  <a:lnTo>
                    <a:pt x="1" y="10657"/>
                  </a:lnTo>
                  <a:cubicBezTo>
                    <a:pt x="1" y="11240"/>
                    <a:pt x="465" y="11705"/>
                    <a:pt x="1048" y="11705"/>
                  </a:cubicBezTo>
                  <a:lnTo>
                    <a:pt x="5537" y="11705"/>
                  </a:lnTo>
                  <a:cubicBezTo>
                    <a:pt x="6120" y="11705"/>
                    <a:pt x="6585" y="11240"/>
                    <a:pt x="6585" y="10657"/>
                  </a:cubicBezTo>
                  <a:lnTo>
                    <a:pt x="6585" y="1049"/>
                  </a:lnTo>
                  <a:cubicBezTo>
                    <a:pt x="6585" y="465"/>
                    <a:pt x="6120" y="1"/>
                    <a:pt x="5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6912351" y="1764090"/>
              <a:ext cx="170242" cy="27"/>
            </a:xfrm>
            <a:custGeom>
              <a:rect b="b" l="l" r="r" t="t"/>
              <a:pathLst>
                <a:path extrusionOk="0" fill="none" h="1" w="6252">
                  <a:moveTo>
                    <a:pt x="0" y="0"/>
                  </a:moveTo>
                  <a:lnTo>
                    <a:pt x="6251" y="0"/>
                  </a:lnTo>
                </a:path>
              </a:pathLst>
            </a:custGeom>
            <a:solidFill>
              <a:schemeClr val="accent1"/>
            </a:solidFill>
            <a:ln cap="rnd" cmpd="sng" w="11300">
              <a:solidFill>
                <a:srgbClr val="0128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6912351" y="1973190"/>
              <a:ext cx="170242" cy="27"/>
            </a:xfrm>
            <a:custGeom>
              <a:rect b="b" l="l" r="r" t="t"/>
              <a:pathLst>
                <a:path extrusionOk="0" fill="none" h="1" w="6252">
                  <a:moveTo>
                    <a:pt x="0" y="1"/>
                  </a:moveTo>
                  <a:lnTo>
                    <a:pt x="6251" y="1"/>
                  </a:lnTo>
                </a:path>
              </a:pathLst>
            </a:custGeom>
            <a:solidFill>
              <a:schemeClr val="accent1"/>
            </a:solidFill>
            <a:ln cap="rnd" cmpd="sng" w="11300">
              <a:solidFill>
                <a:srgbClr val="0128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6985628" y="1992333"/>
              <a:ext cx="23690" cy="23690"/>
            </a:xfrm>
            <a:custGeom>
              <a:rect b="b" l="l" r="r" t="t"/>
              <a:pathLst>
                <a:path extrusionOk="0" h="870" w="87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cubicBezTo>
                    <a:pt x="0" y="667"/>
                    <a:pt x="191" y="869"/>
                    <a:pt x="429" y="869"/>
                  </a:cubicBezTo>
                  <a:cubicBezTo>
                    <a:pt x="667" y="869"/>
                    <a:pt x="869" y="667"/>
                    <a:pt x="869" y="429"/>
                  </a:cubicBezTo>
                  <a:cubicBezTo>
                    <a:pt x="869" y="191"/>
                    <a:pt x="667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47"/>
          <p:cNvGrpSpPr/>
          <p:nvPr/>
        </p:nvGrpSpPr>
        <p:grpSpPr>
          <a:xfrm>
            <a:off x="5365824" y="2610265"/>
            <a:ext cx="2029286" cy="795307"/>
            <a:chOff x="5365824" y="2610265"/>
            <a:chExt cx="2029286" cy="795307"/>
          </a:xfrm>
        </p:grpSpPr>
        <p:sp>
          <p:nvSpPr>
            <p:cNvPr id="388" name="Google Shape;388;p47"/>
            <p:cNvSpPr/>
            <p:nvPr/>
          </p:nvSpPr>
          <p:spPr>
            <a:xfrm>
              <a:off x="5365824" y="3029793"/>
              <a:ext cx="1295982" cy="27"/>
            </a:xfrm>
            <a:custGeom>
              <a:rect b="b" l="l" r="r" t="t"/>
              <a:pathLst>
                <a:path extrusionOk="0" fill="none" h="1" w="36017">
                  <a:moveTo>
                    <a:pt x="3601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47"/>
            <p:cNvGrpSpPr/>
            <p:nvPr/>
          </p:nvGrpSpPr>
          <p:grpSpPr>
            <a:xfrm>
              <a:off x="6599803" y="2610265"/>
              <a:ext cx="795307" cy="795307"/>
              <a:chOff x="6599803" y="2610265"/>
              <a:chExt cx="795307" cy="795307"/>
            </a:xfrm>
          </p:grpSpPr>
          <p:sp>
            <p:nvSpPr>
              <p:cNvPr id="390" name="Google Shape;390;p47"/>
              <p:cNvSpPr/>
              <p:nvPr/>
            </p:nvSpPr>
            <p:spPr>
              <a:xfrm>
                <a:off x="6599803" y="2610265"/>
                <a:ext cx="795307" cy="795307"/>
              </a:xfrm>
              <a:custGeom>
                <a:rect b="b" l="l" r="r" t="t"/>
                <a:pathLst>
                  <a:path extrusionOk="0" h="29207" w="29207">
                    <a:moveTo>
                      <a:pt x="14598" y="1"/>
                    </a:moveTo>
                    <a:cubicBezTo>
                      <a:pt x="6537" y="1"/>
                      <a:pt x="1" y="6537"/>
                      <a:pt x="1" y="14598"/>
                    </a:cubicBezTo>
                    <a:cubicBezTo>
                      <a:pt x="1" y="22670"/>
                      <a:pt x="6537" y="29207"/>
                      <a:pt x="14598" y="29207"/>
                    </a:cubicBezTo>
                    <a:cubicBezTo>
                      <a:pt x="22658" y="29207"/>
                      <a:pt x="29207" y="22670"/>
                      <a:pt x="29207" y="14598"/>
                    </a:cubicBezTo>
                    <a:cubicBezTo>
                      <a:pt x="29207" y="6537"/>
                      <a:pt x="22658" y="1"/>
                      <a:pt x="14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1" name="Google Shape;391;p47"/>
              <p:cNvGrpSpPr/>
              <p:nvPr/>
            </p:nvGrpSpPr>
            <p:grpSpPr>
              <a:xfrm>
                <a:off x="6845882" y="2871891"/>
                <a:ext cx="318400" cy="282260"/>
                <a:chOff x="6845882" y="2871891"/>
                <a:chExt cx="318400" cy="282260"/>
              </a:xfrm>
            </p:grpSpPr>
            <p:sp>
              <p:nvSpPr>
                <p:cNvPr id="392" name="Google Shape;392;p47"/>
                <p:cNvSpPr/>
                <p:nvPr/>
              </p:nvSpPr>
              <p:spPr>
                <a:xfrm>
                  <a:off x="6845882" y="2871891"/>
                  <a:ext cx="318400" cy="233143"/>
                </a:xfrm>
                <a:custGeom>
                  <a:rect b="b" l="l" r="r" t="t"/>
                  <a:pathLst>
                    <a:path extrusionOk="0" h="8562" w="11693">
                      <a:moveTo>
                        <a:pt x="5846" y="441"/>
                      </a:moveTo>
                      <a:cubicBezTo>
                        <a:pt x="8692" y="441"/>
                        <a:pt x="8978" y="3847"/>
                        <a:pt x="8978" y="3847"/>
                      </a:cubicBezTo>
                      <a:cubicBezTo>
                        <a:pt x="8978" y="3847"/>
                        <a:pt x="9061" y="3835"/>
                        <a:pt x="9216" y="3835"/>
                      </a:cubicBezTo>
                      <a:cubicBezTo>
                        <a:pt x="9787" y="3835"/>
                        <a:pt x="11252" y="4013"/>
                        <a:pt x="11252" y="5847"/>
                      </a:cubicBezTo>
                      <a:cubicBezTo>
                        <a:pt x="11252" y="8121"/>
                        <a:pt x="7835" y="8121"/>
                        <a:pt x="7835" y="8121"/>
                      </a:cubicBezTo>
                      <a:lnTo>
                        <a:pt x="3846" y="8121"/>
                      </a:lnTo>
                      <a:cubicBezTo>
                        <a:pt x="3846" y="8121"/>
                        <a:pt x="441" y="8121"/>
                        <a:pt x="441" y="5275"/>
                      </a:cubicBezTo>
                      <a:cubicBezTo>
                        <a:pt x="441" y="3001"/>
                        <a:pt x="3001" y="2716"/>
                        <a:pt x="3001" y="2716"/>
                      </a:cubicBezTo>
                      <a:cubicBezTo>
                        <a:pt x="3001" y="2716"/>
                        <a:pt x="3001" y="441"/>
                        <a:pt x="5846" y="441"/>
                      </a:cubicBezTo>
                      <a:close/>
                      <a:moveTo>
                        <a:pt x="5846" y="1"/>
                      </a:moveTo>
                      <a:cubicBezTo>
                        <a:pt x="3346" y="1"/>
                        <a:pt x="2751" y="1584"/>
                        <a:pt x="2608" y="2335"/>
                      </a:cubicBezTo>
                      <a:cubicBezTo>
                        <a:pt x="1548" y="2573"/>
                        <a:pt x="0" y="3394"/>
                        <a:pt x="0" y="5275"/>
                      </a:cubicBezTo>
                      <a:cubicBezTo>
                        <a:pt x="0" y="6633"/>
                        <a:pt x="679" y="7645"/>
                        <a:pt x="1977" y="8180"/>
                      </a:cubicBezTo>
                      <a:cubicBezTo>
                        <a:pt x="2906" y="8561"/>
                        <a:pt x="3822" y="8561"/>
                        <a:pt x="3858" y="8561"/>
                      </a:cubicBezTo>
                      <a:lnTo>
                        <a:pt x="7847" y="8561"/>
                      </a:lnTo>
                      <a:cubicBezTo>
                        <a:pt x="9180" y="8561"/>
                        <a:pt x="11692" y="8002"/>
                        <a:pt x="11692" y="5847"/>
                      </a:cubicBezTo>
                      <a:cubicBezTo>
                        <a:pt x="11692" y="4120"/>
                        <a:pt x="10526" y="3454"/>
                        <a:pt x="9359" y="3406"/>
                      </a:cubicBezTo>
                      <a:cubicBezTo>
                        <a:pt x="9287" y="3049"/>
                        <a:pt x="9156" y="2501"/>
                        <a:pt x="8883" y="1942"/>
                      </a:cubicBezTo>
                      <a:cubicBezTo>
                        <a:pt x="8228" y="680"/>
                        <a:pt x="7192" y="1"/>
                        <a:pt x="58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47"/>
                <p:cNvSpPr/>
                <p:nvPr/>
              </p:nvSpPr>
              <p:spPr>
                <a:xfrm>
                  <a:off x="6958370" y="3069990"/>
                  <a:ext cx="85312" cy="69736"/>
                </a:xfrm>
                <a:custGeom>
                  <a:rect b="b" l="l" r="r" t="t"/>
                  <a:pathLst>
                    <a:path extrusionOk="0" h="2561" w="3133">
                      <a:moveTo>
                        <a:pt x="1" y="1"/>
                      </a:moveTo>
                      <a:lnTo>
                        <a:pt x="1" y="2560"/>
                      </a:lnTo>
                      <a:lnTo>
                        <a:pt x="3132" y="2560"/>
                      </a:lnTo>
                      <a:lnTo>
                        <a:pt x="31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47"/>
                <p:cNvSpPr/>
                <p:nvPr/>
              </p:nvSpPr>
              <p:spPr>
                <a:xfrm>
                  <a:off x="6949440" y="2962180"/>
                  <a:ext cx="50267" cy="191972"/>
                </a:xfrm>
                <a:custGeom>
                  <a:rect b="b" l="l" r="r" t="t"/>
                  <a:pathLst>
                    <a:path extrusionOk="0" fill="none" h="7050" w="1846">
                      <a:moveTo>
                        <a:pt x="0" y="1894"/>
                      </a:moveTo>
                      <a:lnTo>
                        <a:pt x="1846" y="1"/>
                      </a:lnTo>
                      <a:lnTo>
                        <a:pt x="1846" y="7049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1300">
                  <a:solidFill>
                    <a:srgbClr val="01284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47"/>
                <p:cNvSpPr/>
                <p:nvPr/>
              </p:nvSpPr>
              <p:spPr>
                <a:xfrm>
                  <a:off x="7004304" y="2963317"/>
                  <a:ext cx="46727" cy="50294"/>
                </a:xfrm>
                <a:custGeom>
                  <a:rect b="b" l="l" r="r" t="t"/>
                  <a:pathLst>
                    <a:path extrusionOk="0" fill="none" h="1847" w="1716">
                      <a:moveTo>
                        <a:pt x="1715" y="1846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1300">
                  <a:solidFill>
                    <a:srgbClr val="01284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6" name="Google Shape;396;p47"/>
          <p:cNvSpPr/>
          <p:nvPr/>
        </p:nvSpPr>
        <p:spPr>
          <a:xfrm>
            <a:off x="2471826" y="3345226"/>
            <a:ext cx="1295982" cy="825151"/>
          </a:xfrm>
          <a:custGeom>
            <a:rect b="b" l="l" r="r" t="t"/>
            <a:pathLst>
              <a:path extrusionOk="0" fill="none" h="30303" w="36017">
                <a:moveTo>
                  <a:pt x="0" y="30302"/>
                </a:moveTo>
                <a:lnTo>
                  <a:pt x="7406" y="30302"/>
                </a:lnTo>
                <a:cubicBezTo>
                  <a:pt x="10859" y="30302"/>
                  <a:pt x="13656" y="27504"/>
                  <a:pt x="13656" y="24052"/>
                </a:cubicBezTo>
                <a:lnTo>
                  <a:pt x="13656" y="6252"/>
                </a:lnTo>
                <a:cubicBezTo>
                  <a:pt x="13656" y="2787"/>
                  <a:pt x="16454" y="1"/>
                  <a:pt x="19907" y="1"/>
                </a:cubicBezTo>
                <a:lnTo>
                  <a:pt x="36016" y="1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47"/>
          <p:cNvGrpSpPr/>
          <p:nvPr/>
        </p:nvGrpSpPr>
        <p:grpSpPr>
          <a:xfrm>
            <a:off x="6661790" y="1463056"/>
            <a:ext cx="794980" cy="795307"/>
            <a:chOff x="1748915" y="3757631"/>
            <a:chExt cx="794980" cy="795307"/>
          </a:xfrm>
        </p:grpSpPr>
        <p:sp>
          <p:nvSpPr>
            <p:cNvPr id="398" name="Google Shape;398;p47"/>
            <p:cNvSpPr/>
            <p:nvPr/>
          </p:nvSpPr>
          <p:spPr>
            <a:xfrm>
              <a:off x="1748915" y="3757631"/>
              <a:ext cx="794980" cy="795307"/>
            </a:xfrm>
            <a:custGeom>
              <a:rect b="b" l="l" r="r" t="t"/>
              <a:pathLst>
                <a:path extrusionOk="0" h="29207" w="29195">
                  <a:moveTo>
                    <a:pt x="14597" y="1"/>
                  </a:moveTo>
                  <a:cubicBezTo>
                    <a:pt x="6537" y="1"/>
                    <a:pt x="0" y="6537"/>
                    <a:pt x="0" y="14598"/>
                  </a:cubicBezTo>
                  <a:cubicBezTo>
                    <a:pt x="0" y="22658"/>
                    <a:pt x="6537" y="29207"/>
                    <a:pt x="14597" y="29207"/>
                  </a:cubicBezTo>
                  <a:cubicBezTo>
                    <a:pt x="22658" y="29207"/>
                    <a:pt x="29194" y="22658"/>
                    <a:pt x="29194" y="14598"/>
                  </a:cubicBezTo>
                  <a:cubicBezTo>
                    <a:pt x="29194" y="6537"/>
                    <a:pt x="22658" y="1"/>
                    <a:pt x="14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47"/>
            <p:cNvGrpSpPr/>
            <p:nvPr/>
          </p:nvGrpSpPr>
          <p:grpSpPr>
            <a:xfrm>
              <a:off x="2010542" y="3993008"/>
              <a:ext cx="272681" cy="342063"/>
              <a:chOff x="2010542" y="3993008"/>
              <a:chExt cx="272681" cy="342063"/>
            </a:xfrm>
          </p:grpSpPr>
          <p:sp>
            <p:nvSpPr>
              <p:cNvPr id="400" name="Google Shape;400;p47"/>
              <p:cNvSpPr/>
              <p:nvPr/>
            </p:nvSpPr>
            <p:spPr>
              <a:xfrm>
                <a:off x="2010542" y="3993008"/>
                <a:ext cx="272681" cy="342063"/>
              </a:xfrm>
              <a:custGeom>
                <a:rect b="b" l="l" r="r" t="t"/>
                <a:pathLst>
                  <a:path extrusionOk="0" h="12562" w="10014">
                    <a:moveTo>
                      <a:pt x="4989" y="453"/>
                    </a:moveTo>
                    <a:cubicBezTo>
                      <a:pt x="6573" y="2263"/>
                      <a:pt x="8347" y="2489"/>
                      <a:pt x="9133" y="2489"/>
                    </a:cubicBezTo>
                    <a:cubicBezTo>
                      <a:pt x="9383" y="2489"/>
                      <a:pt x="9549" y="2465"/>
                      <a:pt x="9549" y="2465"/>
                    </a:cubicBezTo>
                    <a:lnTo>
                      <a:pt x="9549" y="6239"/>
                    </a:lnTo>
                    <a:cubicBezTo>
                      <a:pt x="9549" y="8287"/>
                      <a:pt x="8442" y="10180"/>
                      <a:pt x="6644" y="11192"/>
                    </a:cubicBezTo>
                    <a:lnTo>
                      <a:pt x="4989" y="12121"/>
                    </a:lnTo>
                    <a:lnTo>
                      <a:pt x="3346" y="11192"/>
                    </a:lnTo>
                    <a:cubicBezTo>
                      <a:pt x="1560" y="10180"/>
                      <a:pt x="441" y="8287"/>
                      <a:pt x="441" y="6239"/>
                    </a:cubicBezTo>
                    <a:lnTo>
                      <a:pt x="441" y="2465"/>
                    </a:lnTo>
                    <a:cubicBezTo>
                      <a:pt x="441" y="2465"/>
                      <a:pt x="620" y="2489"/>
                      <a:pt x="917" y="2489"/>
                    </a:cubicBezTo>
                    <a:cubicBezTo>
                      <a:pt x="935" y="2489"/>
                      <a:pt x="953" y="2489"/>
                      <a:pt x="972" y="2489"/>
                    </a:cubicBezTo>
                    <a:cubicBezTo>
                      <a:pt x="1790" y="2489"/>
                      <a:pt x="3418" y="2222"/>
                      <a:pt x="4989" y="453"/>
                    </a:cubicBezTo>
                    <a:close/>
                    <a:moveTo>
                      <a:pt x="4989" y="1"/>
                    </a:moveTo>
                    <a:cubicBezTo>
                      <a:pt x="4858" y="1"/>
                      <a:pt x="4739" y="60"/>
                      <a:pt x="4668" y="155"/>
                    </a:cubicBezTo>
                    <a:cubicBezTo>
                      <a:pt x="3203" y="1810"/>
                      <a:pt x="1691" y="2060"/>
                      <a:pt x="929" y="2060"/>
                    </a:cubicBezTo>
                    <a:cubicBezTo>
                      <a:pt x="691" y="2060"/>
                      <a:pt x="548" y="2025"/>
                      <a:pt x="548" y="2025"/>
                    </a:cubicBezTo>
                    <a:cubicBezTo>
                      <a:pt x="512" y="2025"/>
                      <a:pt x="489" y="2013"/>
                      <a:pt x="453" y="2013"/>
                    </a:cubicBezTo>
                    <a:cubicBezTo>
                      <a:pt x="346" y="2013"/>
                      <a:pt x="250" y="2037"/>
                      <a:pt x="167" y="2120"/>
                    </a:cubicBezTo>
                    <a:cubicBezTo>
                      <a:pt x="72" y="2203"/>
                      <a:pt x="0" y="2322"/>
                      <a:pt x="0" y="2453"/>
                    </a:cubicBezTo>
                    <a:lnTo>
                      <a:pt x="0" y="6239"/>
                    </a:lnTo>
                    <a:cubicBezTo>
                      <a:pt x="0" y="8454"/>
                      <a:pt x="1191" y="10490"/>
                      <a:pt x="3132" y="11585"/>
                    </a:cubicBezTo>
                    <a:lnTo>
                      <a:pt x="4787" y="12502"/>
                    </a:lnTo>
                    <a:cubicBezTo>
                      <a:pt x="4858" y="12550"/>
                      <a:pt x="4930" y="12562"/>
                      <a:pt x="5013" y="12562"/>
                    </a:cubicBezTo>
                    <a:cubicBezTo>
                      <a:pt x="5084" y="12562"/>
                      <a:pt x="5156" y="12550"/>
                      <a:pt x="5227" y="12502"/>
                    </a:cubicBezTo>
                    <a:lnTo>
                      <a:pt x="6882" y="11585"/>
                    </a:lnTo>
                    <a:cubicBezTo>
                      <a:pt x="8823" y="10490"/>
                      <a:pt x="10014" y="8442"/>
                      <a:pt x="10014" y="6239"/>
                    </a:cubicBezTo>
                    <a:lnTo>
                      <a:pt x="10014" y="2453"/>
                    </a:lnTo>
                    <a:cubicBezTo>
                      <a:pt x="10014" y="2322"/>
                      <a:pt x="9954" y="2203"/>
                      <a:pt x="9847" y="2120"/>
                    </a:cubicBezTo>
                    <a:cubicBezTo>
                      <a:pt x="9775" y="2037"/>
                      <a:pt x="9668" y="2013"/>
                      <a:pt x="9561" y="2013"/>
                    </a:cubicBezTo>
                    <a:lnTo>
                      <a:pt x="9490" y="2013"/>
                    </a:lnTo>
                    <a:cubicBezTo>
                      <a:pt x="9490" y="2013"/>
                      <a:pt x="9371" y="2025"/>
                      <a:pt x="9144" y="2025"/>
                    </a:cubicBezTo>
                    <a:cubicBezTo>
                      <a:pt x="8490" y="2025"/>
                      <a:pt x="6823" y="1846"/>
                      <a:pt x="5346" y="132"/>
                    </a:cubicBezTo>
                    <a:cubicBezTo>
                      <a:pt x="5251" y="60"/>
                      <a:pt x="5132" y="1"/>
                      <a:pt x="49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7"/>
              <p:cNvSpPr/>
              <p:nvPr/>
            </p:nvSpPr>
            <p:spPr>
              <a:xfrm>
                <a:off x="2146393" y="3998835"/>
                <a:ext cx="27" cy="329102"/>
              </a:xfrm>
              <a:custGeom>
                <a:rect b="b" l="l" r="r" t="t"/>
                <a:pathLst>
                  <a:path extrusionOk="0" fill="none" h="12086" w="1">
                    <a:moveTo>
                      <a:pt x="0" y="1"/>
                    </a:moveTo>
                    <a:lnTo>
                      <a:pt x="0" y="12086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2" name="Google Shape;402;p47"/>
          <p:cNvGrpSpPr/>
          <p:nvPr/>
        </p:nvGrpSpPr>
        <p:grpSpPr>
          <a:xfrm>
            <a:off x="5365824" y="3345226"/>
            <a:ext cx="2029286" cy="1207712"/>
            <a:chOff x="5365824" y="3345226"/>
            <a:chExt cx="2029286" cy="1207712"/>
          </a:xfrm>
        </p:grpSpPr>
        <p:sp>
          <p:nvSpPr>
            <p:cNvPr id="403" name="Google Shape;403;p47"/>
            <p:cNvSpPr/>
            <p:nvPr/>
          </p:nvSpPr>
          <p:spPr>
            <a:xfrm>
              <a:off x="5365824" y="3345226"/>
              <a:ext cx="1295982" cy="825151"/>
            </a:xfrm>
            <a:custGeom>
              <a:rect b="b" l="l" r="r" t="t"/>
              <a:pathLst>
                <a:path extrusionOk="0" fill="none" h="30303" w="36017">
                  <a:moveTo>
                    <a:pt x="36017" y="30302"/>
                  </a:moveTo>
                  <a:lnTo>
                    <a:pt x="28623" y="30302"/>
                  </a:lnTo>
                  <a:cubicBezTo>
                    <a:pt x="25170" y="30302"/>
                    <a:pt x="22372" y="27504"/>
                    <a:pt x="22372" y="24052"/>
                  </a:cubicBezTo>
                  <a:lnTo>
                    <a:pt x="22372" y="6252"/>
                  </a:lnTo>
                  <a:cubicBezTo>
                    <a:pt x="22372" y="2787"/>
                    <a:pt x="19574" y="1"/>
                    <a:pt x="16121" y="1"/>
                  </a:cubicBez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4" name="Google Shape;404;p47"/>
            <p:cNvGrpSpPr/>
            <p:nvPr/>
          </p:nvGrpSpPr>
          <p:grpSpPr>
            <a:xfrm>
              <a:off x="6599803" y="3757631"/>
              <a:ext cx="795307" cy="795307"/>
              <a:chOff x="6599803" y="3757631"/>
              <a:chExt cx="795307" cy="795307"/>
            </a:xfrm>
          </p:grpSpPr>
          <p:sp>
            <p:nvSpPr>
              <p:cNvPr id="405" name="Google Shape;405;p47"/>
              <p:cNvSpPr/>
              <p:nvPr/>
            </p:nvSpPr>
            <p:spPr>
              <a:xfrm>
                <a:off x="6599803" y="3757631"/>
                <a:ext cx="795307" cy="795307"/>
              </a:xfrm>
              <a:custGeom>
                <a:rect b="b" l="l" r="r" t="t"/>
                <a:pathLst>
                  <a:path extrusionOk="0" h="29207" w="29207">
                    <a:moveTo>
                      <a:pt x="14598" y="1"/>
                    </a:moveTo>
                    <a:cubicBezTo>
                      <a:pt x="6537" y="1"/>
                      <a:pt x="1" y="6537"/>
                      <a:pt x="1" y="14598"/>
                    </a:cubicBezTo>
                    <a:cubicBezTo>
                      <a:pt x="1" y="22658"/>
                      <a:pt x="6537" y="29207"/>
                      <a:pt x="14598" y="29207"/>
                    </a:cubicBezTo>
                    <a:cubicBezTo>
                      <a:pt x="22658" y="29207"/>
                      <a:pt x="29207" y="22658"/>
                      <a:pt x="29207" y="14598"/>
                    </a:cubicBezTo>
                    <a:cubicBezTo>
                      <a:pt x="29207" y="6537"/>
                      <a:pt x="22658" y="1"/>
                      <a:pt x="14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6" name="Google Shape;406;p47"/>
              <p:cNvGrpSpPr/>
              <p:nvPr/>
            </p:nvGrpSpPr>
            <p:grpSpPr>
              <a:xfrm>
                <a:off x="6873766" y="4024132"/>
                <a:ext cx="247385" cy="289210"/>
                <a:chOff x="6873766" y="4024132"/>
                <a:chExt cx="247385" cy="289210"/>
              </a:xfrm>
            </p:grpSpPr>
            <p:sp>
              <p:nvSpPr>
                <p:cNvPr id="407" name="Google Shape;407;p47"/>
                <p:cNvSpPr/>
                <p:nvPr/>
              </p:nvSpPr>
              <p:spPr>
                <a:xfrm>
                  <a:off x="6945082" y="4143127"/>
                  <a:ext cx="176069" cy="170215"/>
                </a:xfrm>
                <a:custGeom>
                  <a:rect b="b" l="l" r="r" t="t"/>
                  <a:pathLst>
                    <a:path extrusionOk="0" fill="none" h="6251" w="6466">
                      <a:moveTo>
                        <a:pt x="4525" y="1608"/>
                      </a:moveTo>
                      <a:lnTo>
                        <a:pt x="5716" y="2798"/>
                      </a:lnTo>
                      <a:cubicBezTo>
                        <a:pt x="6466" y="3536"/>
                        <a:pt x="6466" y="4763"/>
                        <a:pt x="5716" y="5501"/>
                      </a:cubicBezTo>
                      <a:lnTo>
                        <a:pt x="5716" y="5501"/>
                      </a:lnTo>
                      <a:cubicBezTo>
                        <a:pt x="4978" y="6251"/>
                        <a:pt x="3751" y="6251"/>
                        <a:pt x="3013" y="5501"/>
                      </a:cubicBezTo>
                      <a:lnTo>
                        <a:pt x="751" y="3239"/>
                      </a:lnTo>
                      <a:cubicBezTo>
                        <a:pt x="1" y="2501"/>
                        <a:pt x="1" y="1274"/>
                        <a:pt x="751" y="536"/>
                      </a:cubicBezTo>
                      <a:lnTo>
                        <a:pt x="751" y="536"/>
                      </a:lnTo>
                      <a:cubicBezTo>
                        <a:pt x="1049" y="238"/>
                        <a:pt x="1418" y="60"/>
                        <a:pt x="1799" y="0"/>
                      </a:cubicBezTo>
                    </a:path>
                  </a:pathLst>
                </a:custGeom>
                <a:noFill/>
                <a:ln cap="rnd" cmpd="sng" w="113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47"/>
                <p:cNvSpPr/>
                <p:nvPr/>
              </p:nvSpPr>
              <p:spPr>
                <a:xfrm>
                  <a:off x="6873766" y="4024132"/>
                  <a:ext cx="176069" cy="170569"/>
                </a:xfrm>
                <a:custGeom>
                  <a:rect b="b" l="l" r="r" t="t"/>
                  <a:pathLst>
                    <a:path extrusionOk="0" fill="none" h="6264" w="6466">
                      <a:moveTo>
                        <a:pt x="1941" y="4656"/>
                      </a:moveTo>
                      <a:lnTo>
                        <a:pt x="751" y="3465"/>
                      </a:lnTo>
                      <a:cubicBezTo>
                        <a:pt x="0" y="2715"/>
                        <a:pt x="0" y="1489"/>
                        <a:pt x="751" y="751"/>
                      </a:cubicBezTo>
                      <a:lnTo>
                        <a:pt x="751" y="751"/>
                      </a:lnTo>
                      <a:cubicBezTo>
                        <a:pt x="1489" y="1"/>
                        <a:pt x="2715" y="1"/>
                        <a:pt x="3453" y="751"/>
                      </a:cubicBezTo>
                      <a:lnTo>
                        <a:pt x="5715" y="3013"/>
                      </a:lnTo>
                      <a:cubicBezTo>
                        <a:pt x="6466" y="3763"/>
                        <a:pt x="6466" y="4977"/>
                        <a:pt x="5715" y="5728"/>
                      </a:cubicBezTo>
                      <a:lnTo>
                        <a:pt x="5715" y="5728"/>
                      </a:lnTo>
                      <a:cubicBezTo>
                        <a:pt x="5418" y="6025"/>
                        <a:pt x="5049" y="6204"/>
                        <a:pt x="4656" y="6263"/>
                      </a:cubicBezTo>
                    </a:path>
                  </a:pathLst>
                </a:custGeom>
                <a:noFill/>
                <a:ln cap="rnd" cmpd="sng" w="113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09" name="Google Shape;409;p47"/>
          <p:cNvGrpSpPr/>
          <p:nvPr/>
        </p:nvGrpSpPr>
        <p:grpSpPr>
          <a:xfrm>
            <a:off x="3365446" y="2435856"/>
            <a:ext cx="2400787" cy="1502065"/>
            <a:chOff x="3365446" y="2435856"/>
            <a:chExt cx="2400787" cy="1502065"/>
          </a:xfrm>
        </p:grpSpPr>
        <p:sp>
          <p:nvSpPr>
            <p:cNvPr id="410" name="Google Shape;410;p47"/>
            <p:cNvSpPr/>
            <p:nvPr/>
          </p:nvSpPr>
          <p:spPr>
            <a:xfrm>
              <a:off x="3446510" y="2435856"/>
              <a:ext cx="2238360" cy="1344508"/>
            </a:xfrm>
            <a:custGeom>
              <a:rect b="b" l="l" r="r" t="t"/>
              <a:pathLst>
                <a:path extrusionOk="0" h="49376" w="82202">
                  <a:moveTo>
                    <a:pt x="1012" y="0"/>
                  </a:moveTo>
                  <a:cubicBezTo>
                    <a:pt x="453" y="0"/>
                    <a:pt x="0" y="452"/>
                    <a:pt x="0" y="1012"/>
                  </a:cubicBezTo>
                  <a:lnTo>
                    <a:pt x="0" y="48363"/>
                  </a:lnTo>
                  <a:cubicBezTo>
                    <a:pt x="0" y="48935"/>
                    <a:pt x="465" y="49375"/>
                    <a:pt x="1012" y="49375"/>
                  </a:cubicBezTo>
                  <a:lnTo>
                    <a:pt x="81177" y="49375"/>
                  </a:lnTo>
                  <a:cubicBezTo>
                    <a:pt x="81737" y="49375"/>
                    <a:pt x="82177" y="48935"/>
                    <a:pt x="82201" y="48375"/>
                  </a:cubicBezTo>
                  <a:lnTo>
                    <a:pt x="82201" y="1012"/>
                  </a:lnTo>
                  <a:cubicBezTo>
                    <a:pt x="82201" y="441"/>
                    <a:pt x="81737" y="0"/>
                    <a:pt x="81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3365446" y="3780341"/>
              <a:ext cx="2400787" cy="157580"/>
            </a:xfrm>
            <a:custGeom>
              <a:rect b="b" l="l" r="r" t="t"/>
              <a:pathLst>
                <a:path extrusionOk="0" h="5787" w="88167">
                  <a:moveTo>
                    <a:pt x="906" y="0"/>
                  </a:moveTo>
                  <a:cubicBezTo>
                    <a:pt x="406" y="0"/>
                    <a:pt x="1" y="417"/>
                    <a:pt x="1" y="905"/>
                  </a:cubicBezTo>
                  <a:cubicBezTo>
                    <a:pt x="1" y="3596"/>
                    <a:pt x="2192" y="5787"/>
                    <a:pt x="4882" y="5787"/>
                  </a:cubicBezTo>
                  <a:lnTo>
                    <a:pt x="83261" y="5787"/>
                  </a:lnTo>
                  <a:cubicBezTo>
                    <a:pt x="85964" y="5787"/>
                    <a:pt x="88131" y="3608"/>
                    <a:pt x="88167" y="905"/>
                  </a:cubicBezTo>
                  <a:cubicBezTo>
                    <a:pt x="88167" y="405"/>
                    <a:pt x="87750" y="0"/>
                    <a:pt x="87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3506798" y="2497777"/>
              <a:ext cx="2116779" cy="1220666"/>
            </a:xfrm>
            <a:custGeom>
              <a:rect b="b" l="l" r="r" t="t"/>
              <a:pathLst>
                <a:path extrusionOk="0" h="44828" w="77737">
                  <a:moveTo>
                    <a:pt x="489" y="0"/>
                  </a:moveTo>
                  <a:cubicBezTo>
                    <a:pt x="227" y="0"/>
                    <a:pt x="1" y="226"/>
                    <a:pt x="1" y="488"/>
                  </a:cubicBezTo>
                  <a:lnTo>
                    <a:pt x="1" y="44351"/>
                  </a:lnTo>
                  <a:cubicBezTo>
                    <a:pt x="1" y="44606"/>
                    <a:pt x="216" y="44828"/>
                    <a:pt x="480" y="44828"/>
                  </a:cubicBezTo>
                  <a:cubicBezTo>
                    <a:pt x="487" y="44828"/>
                    <a:pt x="494" y="44827"/>
                    <a:pt x="501" y="44827"/>
                  </a:cubicBezTo>
                  <a:lnTo>
                    <a:pt x="77249" y="44827"/>
                  </a:lnTo>
                  <a:cubicBezTo>
                    <a:pt x="77511" y="44827"/>
                    <a:pt x="77737" y="44601"/>
                    <a:pt x="77737" y="44339"/>
                  </a:cubicBezTo>
                  <a:lnTo>
                    <a:pt x="77737" y="488"/>
                  </a:lnTo>
                  <a:cubicBezTo>
                    <a:pt x="77737" y="226"/>
                    <a:pt x="77511" y="0"/>
                    <a:pt x="77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4229160" y="2739308"/>
              <a:ext cx="652322" cy="769030"/>
            </a:xfrm>
            <a:custGeom>
              <a:rect b="b" l="l" r="r" t="t"/>
              <a:pathLst>
                <a:path extrusionOk="0" h="28242" w="23956">
                  <a:moveTo>
                    <a:pt x="11978" y="0"/>
                  </a:moveTo>
                  <a:cubicBezTo>
                    <a:pt x="583" y="0"/>
                    <a:pt x="0" y="2834"/>
                    <a:pt x="0" y="3405"/>
                  </a:cubicBezTo>
                  <a:lnTo>
                    <a:pt x="0" y="12895"/>
                  </a:lnTo>
                  <a:cubicBezTo>
                    <a:pt x="0" y="18253"/>
                    <a:pt x="2905" y="23217"/>
                    <a:pt x="7560" y="25837"/>
                  </a:cubicBezTo>
                  <a:lnTo>
                    <a:pt x="11692" y="28170"/>
                  </a:lnTo>
                  <a:cubicBezTo>
                    <a:pt x="11775" y="28218"/>
                    <a:pt x="11871" y="28242"/>
                    <a:pt x="11966" y="28242"/>
                  </a:cubicBezTo>
                  <a:cubicBezTo>
                    <a:pt x="12049" y="28242"/>
                    <a:pt x="12156" y="28230"/>
                    <a:pt x="12263" y="28170"/>
                  </a:cubicBezTo>
                  <a:lnTo>
                    <a:pt x="16395" y="25837"/>
                  </a:lnTo>
                  <a:cubicBezTo>
                    <a:pt x="21062" y="23217"/>
                    <a:pt x="23955" y="18253"/>
                    <a:pt x="23955" y="12895"/>
                  </a:cubicBezTo>
                  <a:lnTo>
                    <a:pt x="23955" y="3405"/>
                  </a:lnTo>
                  <a:cubicBezTo>
                    <a:pt x="23955" y="3358"/>
                    <a:pt x="23955" y="3310"/>
                    <a:pt x="23943" y="3274"/>
                  </a:cubicBezTo>
                  <a:cubicBezTo>
                    <a:pt x="23860" y="2941"/>
                    <a:pt x="22812" y="0"/>
                    <a:pt x="11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4213257" y="2724386"/>
              <a:ext cx="682493" cy="799854"/>
            </a:xfrm>
            <a:custGeom>
              <a:rect b="b" l="l" r="r" t="t"/>
              <a:pathLst>
                <a:path extrusionOk="0" h="29374" w="25064">
                  <a:moveTo>
                    <a:pt x="12550" y="1108"/>
                  </a:moveTo>
                  <a:cubicBezTo>
                    <a:pt x="23254" y="1108"/>
                    <a:pt x="23956" y="3965"/>
                    <a:pt x="23956" y="3965"/>
                  </a:cubicBezTo>
                  <a:lnTo>
                    <a:pt x="23956" y="13467"/>
                  </a:lnTo>
                  <a:cubicBezTo>
                    <a:pt x="23956" y="18634"/>
                    <a:pt x="21182" y="23372"/>
                    <a:pt x="16681" y="25909"/>
                  </a:cubicBezTo>
                  <a:lnTo>
                    <a:pt x="12550" y="28242"/>
                  </a:lnTo>
                  <a:lnTo>
                    <a:pt x="8406" y="25909"/>
                  </a:lnTo>
                  <a:cubicBezTo>
                    <a:pt x="3918" y="23372"/>
                    <a:pt x="1132" y="18634"/>
                    <a:pt x="1132" y="13467"/>
                  </a:cubicBezTo>
                  <a:lnTo>
                    <a:pt x="1132" y="3965"/>
                  </a:lnTo>
                  <a:cubicBezTo>
                    <a:pt x="1132" y="3965"/>
                    <a:pt x="1132" y="1108"/>
                    <a:pt x="12550" y="1108"/>
                  </a:cubicBezTo>
                  <a:close/>
                  <a:moveTo>
                    <a:pt x="12550" y="1"/>
                  </a:moveTo>
                  <a:cubicBezTo>
                    <a:pt x="7633" y="1"/>
                    <a:pt x="4108" y="513"/>
                    <a:pt x="2060" y="1548"/>
                  </a:cubicBezTo>
                  <a:cubicBezTo>
                    <a:pt x="155" y="2501"/>
                    <a:pt x="1" y="3644"/>
                    <a:pt x="1" y="3965"/>
                  </a:cubicBezTo>
                  <a:lnTo>
                    <a:pt x="1" y="13467"/>
                  </a:lnTo>
                  <a:cubicBezTo>
                    <a:pt x="1" y="19015"/>
                    <a:pt x="3013" y="24158"/>
                    <a:pt x="7847" y="26885"/>
                  </a:cubicBezTo>
                  <a:lnTo>
                    <a:pt x="11978" y="29230"/>
                  </a:lnTo>
                  <a:cubicBezTo>
                    <a:pt x="12145" y="29314"/>
                    <a:pt x="12335" y="29373"/>
                    <a:pt x="12538" y="29373"/>
                  </a:cubicBezTo>
                  <a:cubicBezTo>
                    <a:pt x="12728" y="29373"/>
                    <a:pt x="12907" y="29326"/>
                    <a:pt x="13086" y="29230"/>
                  </a:cubicBezTo>
                  <a:lnTo>
                    <a:pt x="17217" y="26885"/>
                  </a:lnTo>
                  <a:cubicBezTo>
                    <a:pt x="22063" y="24170"/>
                    <a:pt x="25063" y="19027"/>
                    <a:pt x="25063" y="13467"/>
                  </a:cubicBezTo>
                  <a:lnTo>
                    <a:pt x="25063" y="3965"/>
                  </a:lnTo>
                  <a:cubicBezTo>
                    <a:pt x="25063" y="3882"/>
                    <a:pt x="25051" y="3787"/>
                    <a:pt x="25039" y="3703"/>
                  </a:cubicBezTo>
                  <a:cubicBezTo>
                    <a:pt x="24956" y="3418"/>
                    <a:pt x="24587" y="2406"/>
                    <a:pt x="22730" y="1525"/>
                  </a:cubicBezTo>
                  <a:cubicBezTo>
                    <a:pt x="20587" y="513"/>
                    <a:pt x="17158" y="1"/>
                    <a:pt x="125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4399348" y="2987973"/>
              <a:ext cx="350178" cy="213674"/>
            </a:xfrm>
            <a:custGeom>
              <a:rect b="b" l="l" r="r" t="t"/>
              <a:pathLst>
                <a:path extrusionOk="0" fill="none" h="7847" w="12860">
                  <a:moveTo>
                    <a:pt x="1" y="2858"/>
                  </a:moveTo>
                  <a:lnTo>
                    <a:pt x="5001" y="7847"/>
                  </a:lnTo>
                  <a:lnTo>
                    <a:pt x="12860" y="0"/>
                  </a:lnTo>
                </a:path>
              </a:pathLst>
            </a:custGeom>
            <a:noFill/>
            <a:ln cap="rnd" cmpd="sng" w="279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47"/>
          <p:cNvGrpSpPr/>
          <p:nvPr/>
        </p:nvGrpSpPr>
        <p:grpSpPr>
          <a:xfrm>
            <a:off x="1914831" y="3988138"/>
            <a:ext cx="318700" cy="421494"/>
            <a:chOff x="1987206" y="2784701"/>
            <a:chExt cx="318700" cy="421494"/>
          </a:xfrm>
        </p:grpSpPr>
        <p:sp>
          <p:nvSpPr>
            <p:cNvPr id="417" name="Google Shape;417;p47"/>
            <p:cNvSpPr/>
            <p:nvPr/>
          </p:nvSpPr>
          <p:spPr>
            <a:xfrm>
              <a:off x="1993360" y="2971118"/>
              <a:ext cx="306392" cy="228895"/>
            </a:xfrm>
            <a:custGeom>
              <a:rect b="b" l="l" r="r" t="t"/>
              <a:pathLst>
                <a:path extrusionOk="0" h="8406" w="11252">
                  <a:moveTo>
                    <a:pt x="227" y="0"/>
                  </a:moveTo>
                  <a:cubicBezTo>
                    <a:pt x="108" y="0"/>
                    <a:pt x="0" y="107"/>
                    <a:pt x="0" y="226"/>
                  </a:cubicBezTo>
                  <a:lnTo>
                    <a:pt x="0" y="8180"/>
                  </a:lnTo>
                  <a:cubicBezTo>
                    <a:pt x="0" y="8299"/>
                    <a:pt x="108" y="8406"/>
                    <a:pt x="227" y="8406"/>
                  </a:cubicBezTo>
                  <a:lnTo>
                    <a:pt x="11026" y="8406"/>
                  </a:lnTo>
                  <a:cubicBezTo>
                    <a:pt x="11145" y="8406"/>
                    <a:pt x="11252" y="8299"/>
                    <a:pt x="11252" y="8180"/>
                  </a:cubicBezTo>
                  <a:lnTo>
                    <a:pt x="11252" y="226"/>
                  </a:lnTo>
                  <a:cubicBezTo>
                    <a:pt x="11252" y="107"/>
                    <a:pt x="11145" y="0"/>
                    <a:pt x="1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1987206" y="2964936"/>
              <a:ext cx="318700" cy="241258"/>
            </a:xfrm>
            <a:custGeom>
              <a:rect b="b" l="l" r="r" t="t"/>
              <a:pathLst>
                <a:path extrusionOk="0" h="8860" w="11704">
                  <a:moveTo>
                    <a:pt x="11252" y="453"/>
                  </a:moveTo>
                  <a:lnTo>
                    <a:pt x="11252" y="8407"/>
                  </a:lnTo>
                  <a:lnTo>
                    <a:pt x="453" y="8407"/>
                  </a:lnTo>
                  <a:lnTo>
                    <a:pt x="453" y="453"/>
                  </a:lnTo>
                  <a:close/>
                  <a:moveTo>
                    <a:pt x="453" y="1"/>
                  </a:moveTo>
                  <a:cubicBezTo>
                    <a:pt x="191" y="1"/>
                    <a:pt x="0" y="191"/>
                    <a:pt x="0" y="453"/>
                  </a:cubicBezTo>
                  <a:lnTo>
                    <a:pt x="0" y="8407"/>
                  </a:lnTo>
                  <a:cubicBezTo>
                    <a:pt x="0" y="8669"/>
                    <a:pt x="191" y="8859"/>
                    <a:pt x="453" y="8859"/>
                  </a:cubicBezTo>
                  <a:lnTo>
                    <a:pt x="11252" y="8859"/>
                  </a:lnTo>
                  <a:cubicBezTo>
                    <a:pt x="11502" y="8859"/>
                    <a:pt x="11704" y="8669"/>
                    <a:pt x="11704" y="8407"/>
                  </a:cubicBezTo>
                  <a:lnTo>
                    <a:pt x="11704" y="453"/>
                  </a:lnTo>
                  <a:cubicBezTo>
                    <a:pt x="11704" y="191"/>
                    <a:pt x="11490" y="1"/>
                    <a:pt x="11252" y="1"/>
                  </a:cubicBezTo>
                  <a:close/>
                </a:path>
              </a:pathLst>
            </a:custGeom>
            <a:solidFill>
              <a:srgbClr val="012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1991726" y="3007742"/>
              <a:ext cx="309660" cy="116408"/>
            </a:xfrm>
            <a:custGeom>
              <a:rect b="b" l="l" r="r" t="t"/>
              <a:pathLst>
                <a:path extrusionOk="0" fill="none" h="4275" w="11372">
                  <a:moveTo>
                    <a:pt x="11371" y="1"/>
                  </a:moveTo>
                  <a:lnTo>
                    <a:pt x="5656" y="4275"/>
                  </a:lnTo>
                  <a:lnTo>
                    <a:pt x="1" y="1"/>
                  </a:lnTo>
                </a:path>
              </a:pathLst>
            </a:custGeom>
            <a:noFill/>
            <a:ln cap="rnd" cmpd="sng" w="11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991726" y="2851795"/>
              <a:ext cx="309660" cy="116109"/>
            </a:xfrm>
            <a:custGeom>
              <a:rect b="b" l="l" r="r" t="t"/>
              <a:pathLst>
                <a:path extrusionOk="0" fill="none" h="4264" w="11372">
                  <a:moveTo>
                    <a:pt x="11371" y="4263"/>
                  </a:moveTo>
                  <a:lnTo>
                    <a:pt x="5656" y="1"/>
                  </a:lnTo>
                  <a:lnTo>
                    <a:pt x="1" y="4263"/>
                  </a:lnTo>
                </a:path>
              </a:pathLst>
            </a:custGeom>
            <a:noFill/>
            <a:ln cap="rnd" cmpd="sng" w="11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2223863" y="3124123"/>
              <a:ext cx="69736" cy="69736"/>
            </a:xfrm>
            <a:custGeom>
              <a:rect b="b" l="l" r="r" t="t"/>
              <a:pathLst>
                <a:path extrusionOk="0" fill="none" h="2561" w="2561">
                  <a:moveTo>
                    <a:pt x="1" y="1"/>
                  </a:moveTo>
                  <a:lnTo>
                    <a:pt x="2561" y="2561"/>
                  </a:lnTo>
                </a:path>
              </a:pathLst>
            </a:custGeom>
            <a:noFill/>
            <a:ln cap="rnd" cmpd="sng" w="11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1999514" y="3124123"/>
              <a:ext cx="69736" cy="69736"/>
            </a:xfrm>
            <a:custGeom>
              <a:rect b="b" l="l" r="r" t="t"/>
              <a:pathLst>
                <a:path extrusionOk="0" fill="none" h="2561" w="2561">
                  <a:moveTo>
                    <a:pt x="2560" y="1"/>
                  </a:moveTo>
                  <a:lnTo>
                    <a:pt x="1" y="2561"/>
                  </a:lnTo>
                </a:path>
              </a:pathLst>
            </a:custGeom>
            <a:noFill/>
            <a:ln cap="rnd" cmpd="sng" w="11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2024811" y="2784701"/>
              <a:ext cx="243164" cy="245124"/>
            </a:xfrm>
            <a:custGeom>
              <a:rect b="b" l="l" r="r" t="t"/>
              <a:pathLst>
                <a:path extrusionOk="0" fill="none" h="9002" w="8930">
                  <a:moveTo>
                    <a:pt x="0" y="9001"/>
                  </a:moveTo>
                  <a:lnTo>
                    <a:pt x="0" y="0"/>
                  </a:lnTo>
                  <a:lnTo>
                    <a:pt x="8930" y="0"/>
                  </a:lnTo>
                  <a:lnTo>
                    <a:pt x="8930" y="8989"/>
                  </a:ln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2030625" y="2814350"/>
              <a:ext cx="232506" cy="178980"/>
            </a:xfrm>
            <a:custGeom>
              <a:rect b="b" l="l" r="r" t="t"/>
              <a:pathLst>
                <a:path extrusionOk="0" h="6168" w="8014">
                  <a:moveTo>
                    <a:pt x="1" y="0"/>
                  </a:moveTo>
                  <a:lnTo>
                    <a:pt x="1" y="6168"/>
                  </a:lnTo>
                  <a:lnTo>
                    <a:pt x="8014" y="6168"/>
                  </a:lnTo>
                  <a:lnTo>
                    <a:pt x="80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2075377" y="2836901"/>
              <a:ext cx="148512" cy="27"/>
            </a:xfrm>
            <a:custGeom>
              <a:rect b="b" l="l" r="r" t="t"/>
              <a:pathLst>
                <a:path extrusionOk="0" fill="none" h="1" w="5454">
                  <a:moveTo>
                    <a:pt x="1" y="0"/>
                  </a:moveTo>
                  <a:lnTo>
                    <a:pt x="5454" y="0"/>
                  </a:lnTo>
                </a:path>
              </a:pathLst>
            </a:custGeom>
            <a:noFill/>
            <a:ln cap="rnd" cmpd="sng" w="11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2075377" y="2889073"/>
              <a:ext cx="148512" cy="27"/>
            </a:xfrm>
            <a:custGeom>
              <a:rect b="b" l="l" r="r" t="t"/>
              <a:pathLst>
                <a:path extrusionOk="0" fill="none" h="1" w="5454">
                  <a:moveTo>
                    <a:pt x="1" y="1"/>
                  </a:moveTo>
                  <a:lnTo>
                    <a:pt x="5454" y="1"/>
                  </a:lnTo>
                </a:path>
              </a:pathLst>
            </a:custGeom>
            <a:noFill/>
            <a:ln cap="rnd" cmpd="sng" w="11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2075377" y="2941600"/>
              <a:ext cx="148512" cy="27"/>
            </a:xfrm>
            <a:custGeom>
              <a:rect b="b" l="l" r="r" t="t"/>
              <a:pathLst>
                <a:path extrusionOk="0" fill="none" h="1" w="5454">
                  <a:moveTo>
                    <a:pt x="1" y="1"/>
                  </a:moveTo>
                  <a:lnTo>
                    <a:pt x="5454" y="1"/>
                  </a:lnTo>
                </a:path>
              </a:pathLst>
            </a:custGeom>
            <a:noFill/>
            <a:ln cap="rnd" cmpd="sng" w="11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2075377" y="2993800"/>
              <a:ext cx="148512" cy="27"/>
            </a:xfrm>
            <a:custGeom>
              <a:rect b="b" l="l" r="r" t="t"/>
              <a:pathLst>
                <a:path extrusionOk="0" fill="none" h="1" w="5454">
                  <a:moveTo>
                    <a:pt x="1" y="1"/>
                  </a:moveTo>
                  <a:lnTo>
                    <a:pt x="5454" y="1"/>
                  </a:lnTo>
                </a:path>
              </a:pathLst>
            </a:custGeom>
            <a:noFill/>
            <a:ln cap="rnd" cmpd="sng" w="11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title"/>
          </p:nvPr>
        </p:nvSpPr>
        <p:spPr>
          <a:xfrm>
            <a:off x="392938" y="13960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Getting the password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35" name="Google Shape;435;p48"/>
          <p:cNvSpPr txBox="1"/>
          <p:nvPr>
            <p:ph idx="1" type="body"/>
          </p:nvPr>
        </p:nvSpPr>
        <p:spPr>
          <a:xfrm>
            <a:off x="392938" y="2445250"/>
            <a:ext cx="3960000" cy="11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password needs to be input through the keypad manually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Emulated the keypad I2C peripheral using a second Arduino.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862" y="1512650"/>
            <a:ext cx="2035609" cy="21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771" y="1512651"/>
            <a:ext cx="1988291" cy="21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 txBox="1"/>
          <p:nvPr>
            <p:ph type="title"/>
          </p:nvPr>
        </p:nvSpPr>
        <p:spPr>
          <a:xfrm>
            <a:off x="392938" y="2021150"/>
            <a:ext cx="43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</a:rPr>
              <a:t>Automating Password entry</a:t>
            </a:r>
            <a:endParaRPr sz="1900">
              <a:solidFill>
                <a:schemeClr val="accent4"/>
              </a:solidFill>
            </a:endParaRPr>
          </a:p>
        </p:txBody>
      </p:sp>
      <p:sp>
        <p:nvSpPr>
          <p:cNvPr id="439" name="Google Shape;43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5" name="Google Shape;445;p49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446" name="Google Shape;446;p49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7" name="Google Shape;447;p49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448" name="Google Shape;448;p49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rect b="b" l="l" r="r" t="t"/>
                <a:pathLst>
                  <a:path extrusionOk="0" h="30993" w="30981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9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rect b="b" l="l" r="r" t="t"/>
                <a:pathLst>
                  <a:path extrusionOk="0" h="31886" w="31886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9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rect b="b" l="l" r="r" t="t"/>
                <a:pathLst>
                  <a:path extrusionOk="0" h="11860" w="11503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9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rect b="b" l="l" r="r" t="t"/>
                <a:pathLst>
                  <a:path extrusionOk="0" h="5334" w="5323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9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rect b="b" l="l" r="r" t="t"/>
                <a:pathLst>
                  <a:path extrusionOk="0" h="3132" w="7442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9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rect b="b" l="l" r="r" t="t"/>
                <a:pathLst>
                  <a:path extrusionOk="0" h="12907" w="14086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9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rect b="b" l="l" r="r" t="t"/>
                <a:pathLst>
                  <a:path extrusionOk="0" h="13490" w="10122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9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rect b="b" l="l" r="r" t="t"/>
                <a:pathLst>
                  <a:path extrusionOk="0" h="4466" w="4466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9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rect b="b" l="l" r="r" t="t"/>
                <a:pathLst>
                  <a:path extrusionOk="0" h="2311" w="2025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9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rect b="b" l="l" r="r" t="t"/>
                <a:pathLst>
                  <a:path extrusionOk="0" h="1133" w="11907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9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rect b="b" l="l" r="r" t="t"/>
                <a:pathLst>
                  <a:path extrusionOk="0" h="1132" w="11907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9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rect b="b" l="l" r="r" t="t"/>
                <a:pathLst>
                  <a:path extrusionOk="0" h="1132" w="11907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9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rect b="b" l="l" r="r" t="t"/>
                <a:pathLst>
                  <a:path extrusionOk="0" h="1132" w="855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9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rect b="b" l="l" r="r" t="t"/>
                <a:pathLst>
                  <a:path extrusionOk="0" h="977" w="7097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9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rect b="b" l="l" r="r" t="t"/>
                <a:pathLst>
                  <a:path extrusionOk="0" h="1775" w="19039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9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rect b="b" l="l" r="r" t="t"/>
                <a:pathLst>
                  <a:path extrusionOk="0" h="989" w="7097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9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rect b="b" l="l" r="r" t="t"/>
                <a:pathLst>
                  <a:path extrusionOk="0" h="3096" w="22754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9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rect b="b" l="l" r="r" t="t"/>
                <a:pathLst>
                  <a:path extrusionOk="0" h="3430" w="23075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9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rect b="b" l="l" r="r" t="t"/>
                <a:pathLst>
                  <a:path extrusionOk="0" h="1310" w="131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9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rect b="b" l="l" r="r" t="t"/>
                <a:pathLst>
                  <a:path extrusionOk="0" h="1310" w="1311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9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rect b="b" l="l" r="r" t="t"/>
                <a:pathLst>
                  <a:path extrusionOk="0" h="1310" w="131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9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rect b="b" l="l" r="r" t="t"/>
                <a:pathLst>
                  <a:path extrusionOk="0" h="1310" w="1311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0" name="Google Shape;470;p49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471" name="Google Shape;471;p49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49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473" name="Google Shape;473;p49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rect b="b" l="l" r="r" t="t"/>
                <a:pathLst>
                  <a:path extrusionOk="0" h="31005" w="30993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9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rect b="b" l="l" r="r" t="t"/>
                <a:pathLst>
                  <a:path extrusionOk="0" h="31898" w="31898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9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rect b="b" l="l" r="r" t="t"/>
                <a:pathLst>
                  <a:path extrusionOk="0" h="15622" w="24159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9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rect b="b" l="l" r="r" t="t"/>
                <a:pathLst>
                  <a:path extrusionOk="0" h="9942" w="21909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9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rect b="b" l="l" r="r" t="t"/>
                <a:pathLst>
                  <a:path extrusionOk="0" h="9942" w="21909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9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rect b="b" l="l" r="r" t="t"/>
                <a:pathLst>
                  <a:path extrusionOk="0" h="11609" w="6716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9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rect b="b" l="l" r="r" t="t"/>
                <a:pathLst>
                  <a:path extrusionOk="0" h="11395" w="6514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9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rect b="b" l="l" r="r" t="t"/>
                <a:pathLst>
                  <a:path extrusionOk="0" h="7502" w="23694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9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rect b="b" l="l" r="r" t="t"/>
                <a:pathLst>
                  <a:path extrusionOk="0" h="19824" w="18099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9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rect b="b" l="l" r="r" t="t"/>
                <a:pathLst>
                  <a:path extrusionOk="0" fill="none" h="5049" w="6907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cap="rnd" cmpd="sng" w="148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3" name="Google Shape;483;p49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484" name="Google Shape;484;p49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49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486" name="Google Shape;486;p49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rect b="b" l="l" r="r" t="t"/>
                <a:pathLst>
                  <a:path extrusionOk="0" h="30993" w="30993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9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rect b="b" l="l" r="r" t="t"/>
                <a:pathLst>
                  <a:path extrusionOk="0" h="31886" w="31897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9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rect b="b" l="l" r="r" t="t"/>
                <a:pathLst>
                  <a:path extrusionOk="0" h="11860" w="11502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9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rect b="b" l="l" r="r" t="t"/>
                <a:pathLst>
                  <a:path extrusionOk="0" h="5334" w="5335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9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rect b="b" l="l" r="r" t="t"/>
                <a:pathLst>
                  <a:path extrusionOk="0" h="3144" w="7442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9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rect b="b" l="l" r="r" t="t"/>
                <a:pathLst>
                  <a:path extrusionOk="0" h="4561" w="29909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9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rect b="b" l="l" r="r" t="t"/>
                <a:pathLst>
                  <a:path extrusionOk="0" h="1727" w="1727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9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rect b="b" l="l" r="r" t="t"/>
                <a:pathLst>
                  <a:path extrusionOk="0" h="1727" w="1728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49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rect b="b" l="l" r="r" t="t"/>
                <a:pathLst>
                  <a:path extrusionOk="0" h="1727" w="1727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9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rect b="b" l="l" r="r" t="t"/>
                <a:pathLst>
                  <a:path extrusionOk="0" h="597" w="21302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9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rect b="b" l="l" r="r" t="t"/>
                <a:pathLst>
                  <a:path extrusionOk="0" h="596" w="21302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9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rect b="b" l="l" r="r" t="t"/>
                <a:pathLst>
                  <a:path extrusionOk="0" h="596" w="21302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9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rect b="b" l="l" r="r" t="t"/>
                <a:pathLst>
                  <a:path extrusionOk="0" fill="none" h="1597" w="2251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cap="rnd" cmpd="sng" w="74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49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rect b="b" l="l" r="r" t="t"/>
                <a:pathLst>
                  <a:path extrusionOk="0" fill="none" h="1596" w="2251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cap="rnd" cmpd="sng" w="74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9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rect b="b" l="l" r="r" t="t"/>
                <a:pathLst>
                  <a:path extrusionOk="0" fill="none" h="1608" w="2251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cap="rnd" cmpd="sng" w="74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9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rect b="b" l="l" r="r" t="t"/>
                <a:pathLst>
                  <a:path extrusionOk="0" h="11872" w="12062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2" name="Google Shape;502;p49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503" name="Google Shape;503;p49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" name="Google Shape;504;p49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505" name="Google Shape;505;p49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rect b="b" l="l" r="r" t="t"/>
                <a:pathLst>
                  <a:path extrusionOk="0" h="30993" w="30993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rect b="b" l="l" r="r" t="t"/>
                <a:pathLst>
                  <a:path extrusionOk="0" h="31886" w="31874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rect b="b" l="l" r="r" t="t"/>
                <a:pathLst>
                  <a:path extrusionOk="0" h="4561" w="29921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9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rect b="b" l="l" r="r" t="t"/>
                <a:pathLst>
                  <a:path extrusionOk="0" h="1727" w="1727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9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rect b="b" l="l" r="r" t="t"/>
                <a:pathLst>
                  <a:path extrusionOk="0" h="1727" w="1727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9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rect b="b" l="l" r="r" t="t"/>
                <a:pathLst>
                  <a:path extrusionOk="0" h="1727" w="1728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9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rect b="b" l="l" r="r" t="t"/>
                <a:pathLst>
                  <a:path extrusionOk="0" fill="none" h="5609" w="5073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cap="rnd" cmpd="sng" w="8625">
                <a:solidFill>
                  <a:srgbClr val="5B688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9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rect b="b" l="l" r="r" t="t"/>
                <a:pathLst>
                  <a:path extrusionOk="0" h="13693" w="15265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9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rect b="b" l="l" r="r" t="t"/>
                <a:pathLst>
                  <a:path extrusionOk="0" h="9324" w="5657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9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rect b="b" l="l" r="r" t="t"/>
                <a:pathLst>
                  <a:path extrusionOk="0" h="10050" w="10955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9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rect b="b" l="l" r="r" t="t"/>
                <a:pathLst>
                  <a:path extrusionOk="0" h="10502" w="7895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9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rect b="b" l="l" r="r" t="t"/>
                <a:pathLst>
                  <a:path extrusionOk="0" h="3478" w="3489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9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rect b="b" l="l" r="r" t="t"/>
                <a:pathLst>
                  <a:path extrusionOk="0" h="1811" w="1585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9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rect b="b" l="l" r="r" t="t"/>
                <a:pathLst>
                  <a:path extrusionOk="0" h="12622" w="18599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9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rect b="b" l="l" r="r" t="t"/>
                <a:pathLst>
                  <a:path extrusionOk="0" h="2859" w="2858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9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rect b="b" l="l" r="r" t="t"/>
                <a:pathLst>
                  <a:path extrusionOk="0" h="2859" w="2859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9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rect b="b" l="l" r="r" t="t"/>
                <a:pathLst>
                  <a:path extrusionOk="0" h="942" w="15122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9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rect b="b" l="l" r="r" t="t"/>
                <a:pathLst>
                  <a:path extrusionOk="0" h="942" w="6287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9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rect b="b" l="l" r="r" t="t"/>
                <a:pathLst>
                  <a:path extrusionOk="0" h="930" w="5025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9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rect b="b" l="l" r="r" t="t"/>
                <a:pathLst>
                  <a:path extrusionOk="0" h="941" w="5966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5" name="Google Shape;525;p49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526" name="Google Shape;526;p49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49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528" name="Google Shape;528;p49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rect b="b" l="l" r="r" t="t"/>
                <a:pathLst>
                  <a:path extrusionOk="0" h="31004" w="30981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9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rect b="b" l="l" r="r" t="t"/>
                <a:pathLst>
                  <a:path extrusionOk="0" h="31874" w="31886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9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rect b="b" l="l" r="r" t="t"/>
                <a:pathLst>
                  <a:path extrusionOk="0" h="23433" w="12895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9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rect b="b" l="l" r="r" t="t"/>
                <a:pathLst>
                  <a:path extrusionOk="0" h="442" w="2085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9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rect b="b" l="l" r="r" t="t"/>
                <a:pathLst>
                  <a:path extrusionOk="0" h="16003" w="10467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9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rect b="b" l="l" r="r" t="t"/>
                <a:pathLst>
                  <a:path extrusionOk="0" h="2656" w="2656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49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rect b="b" l="l" r="r" t="t"/>
                <a:pathLst>
                  <a:path extrusionOk="0" h="2918" w="5371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9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rect b="b" l="l" r="r" t="t"/>
                <a:pathLst>
                  <a:path extrusionOk="0" h="14645" w="19884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9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rect b="b" l="l" r="r" t="t"/>
                <a:pathLst>
                  <a:path extrusionOk="0" h="14943" w="20182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49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rect b="b" l="l" r="r" t="t"/>
                <a:pathLst>
                  <a:path extrusionOk="0" h="13003" w="1823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49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rect b="b" l="l" r="r" t="t"/>
                <a:pathLst>
                  <a:path extrusionOk="0" h="727" w="10014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49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rect b="b" l="l" r="r" t="t"/>
                <a:pathLst>
                  <a:path extrusionOk="0" h="18849" w="17277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49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rect b="b" l="l" r="r" t="t"/>
                <a:pathLst>
                  <a:path extrusionOk="0" fill="none" h="5788" w="7942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cap="rnd" cmpd="sng" w="148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1" name="Google Shape;541;p49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542" name="Google Shape;542;p49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3" name="Google Shape;543;p49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544" name="Google Shape;544;p49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rect b="b" l="l" r="r" t="t"/>
                <a:pathLst>
                  <a:path extrusionOk="0" h="31005" w="30993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49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rect b="b" l="l" r="r" t="t"/>
                <a:pathLst>
                  <a:path extrusionOk="0" h="31898" w="31897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49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rect b="b" l="l" r="r" t="t"/>
                <a:pathLst>
                  <a:path extrusionOk="0" h="9097" w="32624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9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rect b="b" l="l" r="r" t="t"/>
                <a:pathLst>
                  <a:path extrusionOk="0" h="3049" w="3334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49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rect b="b" l="l" r="r" t="t"/>
                <a:pathLst>
                  <a:path extrusionOk="0" h="3192" w="2406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49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rect b="b" l="l" r="r" t="t"/>
                <a:pathLst>
                  <a:path extrusionOk="0" h="3930" w="4978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9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rect b="b" l="l" r="r" t="t"/>
                <a:pathLst>
                  <a:path extrusionOk="0" h="3930" w="4977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9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rect b="b" l="l" r="r" t="t"/>
                <a:pathLst>
                  <a:path extrusionOk="0" h="3930" w="4978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49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rect b="b" l="l" r="r" t="t"/>
                <a:pathLst>
                  <a:path extrusionOk="0" h="21872" w="21885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49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rect b="b" l="l" r="r" t="t"/>
                <a:pathLst>
                  <a:path extrusionOk="0" h="11145" w="8026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4" name="Google Shape;554;p49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555" name="Google Shape;555;p49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56" name="Google Shape;556;p49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57" name="Google Shape;557;p49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558" name="Google Shape;558;p49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59" name="Google Shape;559;p49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60" name="Google Shape;560;p49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561" name="Google Shape;561;p49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62" name="Google Shape;562;p49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63" name="Google Shape;563;p49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564" name="Google Shape;564;p49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65" name="Google Shape;565;p49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66" name="Google Shape;566;p49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567" name="Google Shape;567;p49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68" name="Google Shape;568;p49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69" name="Google Shape;569;p49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570" name="Google Shape;570;p49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71" name="Google Shape;571;p49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572" name="Google Shape;57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578" name="Google Shape;578;p50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579" name="Google Shape;579;p50"/>
            <p:cNvSpPr/>
            <p:nvPr/>
          </p:nvSpPr>
          <p:spPr>
            <a:xfrm>
              <a:off x="3215525" y="2092209"/>
              <a:ext cx="2707966" cy="1691850"/>
            </a:xfrm>
            <a:custGeom>
              <a:rect b="b" l="l" r="r" t="t"/>
              <a:pathLst>
                <a:path extrusionOk="0" h="51424" w="82309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3323634" y="2235192"/>
              <a:ext cx="2492537" cy="1468557"/>
            </a:xfrm>
            <a:custGeom>
              <a:rect b="b" l="l" r="r" t="t"/>
              <a:pathLst>
                <a:path extrusionOk="0" h="44637" w="75761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2925068" y="3784023"/>
              <a:ext cx="3288881" cy="184931"/>
            </a:xfrm>
            <a:custGeom>
              <a:rect b="b" l="l" r="r" t="t"/>
              <a:pathLst>
                <a:path extrusionOk="0" h="5621" w="99966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4180924" y="3783234"/>
              <a:ext cx="777592" cy="56062"/>
            </a:xfrm>
            <a:custGeom>
              <a:rect b="b" l="l" r="r" t="t"/>
              <a:pathLst>
                <a:path extrusionOk="0" h="1704" w="23635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3323059" y="2235192"/>
              <a:ext cx="2492899" cy="1468557"/>
            </a:xfrm>
            <a:custGeom>
              <a:rect b="b" l="l" r="r" t="t"/>
              <a:pathLst>
                <a:path extrusionOk="0" h="44637" w="75772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4150738" y="2399297"/>
              <a:ext cx="837535" cy="1077278"/>
            </a:xfrm>
            <a:custGeom>
              <a:rect b="b" l="l" r="r" t="t"/>
              <a:pathLst>
                <a:path extrusionOk="0" h="32744" w="25457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4176203" y="2431835"/>
              <a:ext cx="786606" cy="1012201"/>
            </a:xfrm>
            <a:custGeom>
              <a:rect b="b" l="l" r="r" t="t"/>
              <a:pathLst>
                <a:path extrusionOk="0" fill="none" h="30766" w="23909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cap="flat" cmpd="sng" w="7750">
              <a:solidFill>
                <a:srgbClr val="FCFCF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4479392" y="2781627"/>
              <a:ext cx="180226" cy="313011"/>
            </a:xfrm>
            <a:custGeom>
              <a:rect b="b" l="l" r="r" t="t"/>
              <a:pathLst>
                <a:path extrusionOk="0" h="9514" w="5478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50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588" name="Google Shape;588;p5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89" name="Google Shape;589;p5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90" name="Google Shape;590;p50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591" name="Google Shape;591;p50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92" name="Google Shape;592;p50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93" name="Google Shape;593;p50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594" name="Google Shape;594;p5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95" name="Google Shape;595;p5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96" name="Google Shape;596;p50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597" name="Google Shape;597;p5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98" name="Google Shape;598;p5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99" name="Google Shape;599;p50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600" name="Google Shape;600;p5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01" name="Google Shape;601;p5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02" name="Google Shape;602;p50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603" name="Google Shape;603;p5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04" name="Google Shape;604;p5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05" name="Google Shape;605;p50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606" name="Google Shape;606;p50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607" name="Google Shape;607;p50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rect b="b" l="l" r="r" t="t"/>
                <a:pathLst>
                  <a:path extrusionOk="0" h="14467" w="14467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50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rect b="b" l="l" r="r" t="t"/>
                <a:pathLst>
                  <a:path extrusionOk="0" fill="none" h="7013" w="12121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09" name="Google Shape;609;p50"/>
            <p:cNvCxnSpPr/>
            <p:nvPr/>
          </p:nvCxnSpPr>
          <p:spPr>
            <a:xfrm flipH="1" rot="10800000">
              <a:off x="5761500" y="1639500"/>
              <a:ext cx="980700" cy="504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610" name="Google Shape;610;p50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611" name="Google Shape;611;p50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612" name="Google Shape;612;p50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rect b="b" l="l" r="r" t="t"/>
                <a:pathLst>
                  <a:path extrusionOk="0" h="14467" w="14467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50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rect b="b" l="l" r="r" t="t"/>
                <a:pathLst>
                  <a:path extrusionOk="0" fill="none" h="5169" w="755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50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rect b="b" l="l" r="r" t="t"/>
                <a:pathLst>
                  <a:path extrusionOk="0" fill="none" h="4049" w="5002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50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rect b="b" l="l" r="r" t="t"/>
                <a:pathLst>
                  <a:path extrusionOk="0" h="2371" w="1382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16" name="Google Shape;616;p50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617" name="Google Shape;617;p50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618" name="Google Shape;618;p50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619" name="Google Shape;619;p50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rect b="b" l="l" r="r" t="t"/>
                <a:pathLst>
                  <a:path extrusionOk="0" h="14467" w="14467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50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rect b="b" l="l" r="r" t="t"/>
                <a:pathLst>
                  <a:path extrusionOk="0" fill="none" h="9145" w="6073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50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rect b="b" l="l" r="r" t="t"/>
                <a:pathLst>
                  <a:path extrusionOk="0" fill="none" h="1" w="1859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50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rect b="b" l="l" r="r" t="t"/>
                <a:pathLst>
                  <a:path extrusionOk="0" fill="none" h="3001" w="2549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23" name="Google Shape;623;p50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624" name="Google Shape;624;p50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625" name="Google Shape;625;p50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626" name="Google Shape;626;p50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rect b="b" l="l" r="r" t="t"/>
                <a:pathLst>
                  <a:path extrusionOk="0" h="14467" w="14467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50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rect b="b" l="l" r="r" t="t"/>
                <a:pathLst>
                  <a:path extrusionOk="0" fill="none" h="9669" w="968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50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rect b="b" l="l" r="r" t="t"/>
                <a:pathLst>
                  <a:path extrusionOk="0" fill="none" h="9669" w="568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50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rect b="b" l="l" r="r" t="t"/>
                <a:pathLst>
                  <a:path extrusionOk="0" fill="none" h="5692" w="968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50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rect b="b" l="l" r="r" t="t"/>
                <a:pathLst>
                  <a:path extrusionOk="0" fill="none" h="1" w="9692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cap="flat" cmpd="sng" w="6850">
                <a:solidFill>
                  <a:srgbClr val="FCFCFC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31" name="Google Shape;631;p50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632" name="Google Shape;632;p50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633" name="Google Shape;633;p50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634" name="Google Shape;634;p50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rect b="b" l="l" r="r" t="t"/>
                <a:pathLst>
                  <a:path extrusionOk="0" h="14467" w="14467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50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rect b="b" l="l" r="r" t="t"/>
                <a:pathLst>
                  <a:path extrusionOk="0" fill="none" h="12110" w="10395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50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rect b="b" l="l" r="r" t="t"/>
                <a:pathLst>
                  <a:path extrusionOk="0" fill="none" h="3156" w="3156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50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rect b="b" l="l" r="r" t="t"/>
                <a:pathLst>
                  <a:path extrusionOk="0" fill="none" h="7300" w="7311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38" name="Google Shape;638;p50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639" name="Google Shape;639;p50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640" name="Google Shape;640;p50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641" name="Google Shape;641;p50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rect b="b" l="l" r="r" t="t"/>
                <a:pathLst>
                  <a:path extrusionOk="0" h="14372" w="14383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50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rect b="b" l="l" r="r" t="t"/>
                <a:pathLst>
                  <a:path extrusionOk="0" fill="none" h="9705" w="9704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50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rect b="b" l="l" r="r" t="t"/>
                <a:pathLst>
                  <a:path extrusionOk="0" fill="none" h="4228" w="4227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44" name="Google Shape;644;p50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645" name="Google Shape;64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1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1" name="Google Shape;651;p51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652" name="Google Shape;652;p51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53" name="Google Shape;653;p51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654" name="Google Shape;654;p51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655" name="Google Shape;655;p51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rect b="b" l="l" r="r" t="t"/>
                  <a:pathLst>
                    <a:path extrusionOk="0" h="19611" w="51722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51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rect b="b" l="l" r="r" t="t"/>
                  <a:pathLst>
                    <a:path extrusionOk="0" h="17443" w="49567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51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rect b="b" l="l" r="r" t="t"/>
                  <a:pathLst>
                    <a:path extrusionOk="0" h="19611" w="19622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51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rect b="b" l="l" r="r" t="t"/>
                  <a:pathLst>
                    <a:path extrusionOk="0" h="17979" w="18003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59" name="Google Shape;659;p51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rect b="b" l="l" r="r" t="t"/>
                <a:pathLst>
                  <a:path extrusionOk="0" h="10833" w="12348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0" name="Google Shape;660;p51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661" name="Google Shape;661;p51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62" name="Google Shape;662;p51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663" name="Google Shape;663;p51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664" name="Google Shape;664;p51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rect b="b" l="l" r="r" t="t"/>
                  <a:pathLst>
                    <a:path extrusionOk="0" h="19611" w="5171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51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rect b="b" l="l" r="r" t="t"/>
                  <a:pathLst>
                    <a:path extrusionOk="0" h="17443" w="49567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51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rect b="b" l="l" r="r" t="t"/>
                  <a:pathLst>
                    <a:path extrusionOk="0" h="19611" w="19622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51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rect b="b" l="l" r="r" t="t"/>
                  <a:pathLst>
                    <a:path extrusionOk="0" h="17979" w="18003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" name="Google Shape;668;p51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669" name="Google Shape;669;p51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rect b="b" l="l" r="r" t="t"/>
                  <a:pathLst>
                    <a:path extrusionOk="0" h="2715" w="2704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51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rect b="b" l="l" r="r" t="t"/>
                  <a:pathLst>
                    <a:path extrusionOk="0" h="4491" w="10645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51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rect b="b" l="l" r="r" t="t"/>
                  <a:pathLst>
                    <a:path extrusionOk="0" h="2715" w="2704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51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rect b="b" l="l" r="r" t="t"/>
                  <a:pathLst>
                    <a:path extrusionOk="0" h="2715" w="2716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73" name="Google Shape;673;p51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674" name="Google Shape;674;p51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5" name="Google Shape;675;p51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76" name="Google Shape;676;p51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677" name="Google Shape;677;p51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8" name="Google Shape;678;p51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79" name="Google Shape;679;p51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680" name="Google Shape;680;p51"/>
            <p:cNvCxnSpPr/>
            <p:nvPr/>
          </p:nvCxnSpPr>
          <p:spPr>
            <a:xfrm flipH="1" rot="10800000">
              <a:off x="2930854" y="3305225"/>
              <a:ext cx="902100" cy="44070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81" name="Google Shape;681;p51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682" name="Google Shape;682;p51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683" name="Google Shape;683;p51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rect b="b" l="l" r="r" t="t"/>
                  <a:pathLst>
                    <a:path extrusionOk="0" h="19611" w="5171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51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rect b="b" l="l" r="r" t="t"/>
                  <a:pathLst>
                    <a:path extrusionOk="0" h="17443" w="49555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51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rect b="b" l="l" r="r" t="t"/>
                  <a:pathLst>
                    <a:path extrusionOk="0" h="19611" w="19611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51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rect b="b" l="l" r="r" t="t"/>
                  <a:pathLst>
                    <a:path extrusionOk="0" h="17979" w="17979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7" name="Google Shape;687;p51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688" name="Google Shape;688;p51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rect b="b" l="l" r="r" t="t"/>
                  <a:pathLst>
                    <a:path extrusionOk="0" h="3489" w="12073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51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rect b="b" l="l" r="r" t="t"/>
                  <a:pathLst>
                    <a:path extrusionOk="0" h="2227" w="2227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51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rect b="b" l="l" r="r" t="t"/>
                  <a:pathLst>
                    <a:path extrusionOk="0" h="2227" w="2228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51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rect b="b" l="l" r="r" t="t"/>
                  <a:pathLst>
                    <a:path extrusionOk="0" h="2227" w="224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92" name="Google Shape;692;p51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693" name="Google Shape;693;p51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4" name="Google Shape;694;p51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695" name="Google Shape;695;p51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696" name="Google Shape;696;p51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rect b="b" l="l" r="r" t="t"/>
                  <a:pathLst>
                    <a:path extrusionOk="0" h="19611" w="5171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51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rect b="b" l="l" r="r" t="t"/>
                  <a:pathLst>
                    <a:path extrusionOk="0" h="17443" w="49555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51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rect b="b" l="l" r="r" t="t"/>
                  <a:pathLst>
                    <a:path extrusionOk="0" h="19611" w="19611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51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rect b="b" l="l" r="r" t="t"/>
                  <a:pathLst>
                    <a:path extrusionOk="0" h="17979" w="17979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0" name="Google Shape;700;p51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701" name="Google Shape;701;p51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rect b="b" l="l" r="r" t="t"/>
                  <a:pathLst>
                    <a:path extrusionOk="0" h="3049" w="3037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51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rect b="b" l="l" r="r" t="t"/>
                  <a:pathLst>
                    <a:path extrusionOk="0" h="3240" w="11336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51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rect b="b" l="l" r="r" t="t"/>
                  <a:pathLst>
                    <a:path extrusionOk="0" h="2584" w="8467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51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rect b="b" l="l" r="r" t="t"/>
                  <a:pathLst>
                    <a:path extrusionOk="0" h="1918" w="5466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5" name="Google Shape;705;p51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706" name="Google Shape;706;p51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07" name="Google Shape;707;p51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08" name="Google Shape;708;p51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709" name="Google Shape;709;p51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10" name="Google Shape;710;p51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11" name="Google Shape;711;p51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712" name="Google Shape;712;p51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713" name="Google Shape;713;p51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rect b="b" l="l" r="r" t="t"/>
                <a:pathLst>
                  <a:path extrusionOk="0" h="59116" w="59127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51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rect b="b" l="l" r="r" t="t"/>
                <a:pathLst>
                  <a:path extrusionOk="0" h="5859" w="33315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51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rect b="b" l="l" r="r" t="t"/>
                <a:pathLst>
                  <a:path extrusionOk="0" h="28861" w="1748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1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rect b="b" l="l" r="r" t="t"/>
                <a:pathLst>
                  <a:path extrusionOk="0" h="5859" w="33315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51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rect b="b" l="l" r="r" t="t"/>
                <a:pathLst>
                  <a:path extrusionOk="0" h="28850" w="1748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51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rect b="b" l="l" r="r" t="t"/>
                <a:pathLst>
                  <a:path extrusionOk="0" h="28850" w="17479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51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rect b="b" l="l" r="r" t="t"/>
                <a:pathLst>
                  <a:path extrusionOk="0" h="28861" w="17479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" name="Google Shape;720;p51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721" name="Google Shape;721;p51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rect b="b" l="l" r="r" t="t"/>
                <a:pathLst>
                  <a:path extrusionOk="0" h="11685" w="11658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51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51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1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51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rect b="b" l="l" r="r" t="t"/>
                <a:pathLst>
                  <a:path extrusionOk="0" h="694" w="4821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6" name="Google Shape;72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1" name="Google Shape;731;p52"/>
          <p:cNvGraphicFramePr/>
          <p:nvPr/>
        </p:nvGraphicFramePr>
        <p:xfrm>
          <a:off x="4729175" y="124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{DBB70CD8-2E8F-41A2-B632-6087149EE88D}</a:tableStyleId>
              </a:tblPr>
              <a:tblGrid>
                <a:gridCol w="1662650"/>
                <a:gridCol w="2295225"/>
              </a:tblGrid>
              <a:tr h="87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684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T="91425" marB="91425" marR="274300" marL="18287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7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684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T="91425" marB="91425" marR="274300" marL="18287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684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274300" marL="18287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684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274300" marL="18287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32" name="Google Shape;732;p52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33" name="Google Shape;733;p52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734" name="Google Shape;734;p52"/>
            <p:cNvSpPr/>
            <p:nvPr/>
          </p:nvSpPr>
          <p:spPr>
            <a:xfrm>
              <a:off x="733900" y="4490375"/>
              <a:ext cx="3561605" cy="238374"/>
            </a:xfrm>
            <a:custGeom>
              <a:rect b="b" l="l" r="r" t="t"/>
              <a:pathLst>
                <a:path extrusionOk="0" h="4728" w="81618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733939" y="1708125"/>
              <a:ext cx="3561543" cy="2379555"/>
            </a:xfrm>
            <a:custGeom>
              <a:rect b="b" l="l" r="r" t="t"/>
              <a:pathLst>
                <a:path extrusionOk="0" h="47197" w="70641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2514364" y="1708125"/>
              <a:ext cx="1781099" cy="2379555"/>
            </a:xfrm>
            <a:custGeom>
              <a:rect b="b" l="l" r="r" t="t"/>
              <a:pathLst>
                <a:path extrusionOk="0" h="47197" w="35327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814354" y="1787935"/>
              <a:ext cx="3401265" cy="1904773"/>
            </a:xfrm>
            <a:custGeom>
              <a:rect b="b" l="l" r="r" t="t"/>
              <a:pathLst>
                <a:path extrusionOk="0" h="37780" w="67462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2514364" y="1787935"/>
              <a:ext cx="1701238" cy="1904773"/>
            </a:xfrm>
            <a:custGeom>
              <a:rect b="b" l="l" r="r" t="t"/>
              <a:pathLst>
                <a:path extrusionOk="0" h="37780" w="33743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1883446" y="4518012"/>
              <a:ext cx="1263664" cy="91861"/>
            </a:xfrm>
            <a:custGeom>
              <a:rect b="b" l="l" r="r" t="t"/>
              <a:pathLst>
                <a:path extrusionOk="0" h="1822" w="25064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2"/>
            <p:cNvSpPr/>
            <p:nvPr/>
          </p:nvSpPr>
          <p:spPr>
            <a:xfrm>
              <a:off x="1989120" y="4087602"/>
              <a:ext cx="1052314" cy="430465"/>
            </a:xfrm>
            <a:custGeom>
              <a:rect b="b" l="l" r="r" t="t"/>
              <a:pathLst>
                <a:path extrusionOk="0" h="8538" w="20872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2423109" y="3798865"/>
              <a:ext cx="183116" cy="183116"/>
            </a:xfrm>
            <a:custGeom>
              <a:rect b="b" l="l" r="r" t="t"/>
              <a:pathLst>
                <a:path extrusionOk="0" h="3632" w="3632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2514364" y="3798865"/>
              <a:ext cx="91861" cy="183116"/>
            </a:xfrm>
            <a:custGeom>
              <a:rect b="b" l="l" r="r" t="t"/>
              <a:pathLst>
                <a:path extrusionOk="0" h="3632" w="1822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2514364" y="4087602"/>
              <a:ext cx="526510" cy="430465"/>
            </a:xfrm>
            <a:custGeom>
              <a:rect b="b" l="l" r="r" t="t"/>
              <a:pathLst>
                <a:path extrusionOk="0" h="8538" w="10443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2514364" y="4519171"/>
              <a:ext cx="632135" cy="90701"/>
            </a:xfrm>
            <a:custGeom>
              <a:rect b="b" l="l" r="r" t="t"/>
              <a:pathLst>
                <a:path extrusionOk="0" h="1799" w="12538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2100138" y="2137324"/>
              <a:ext cx="829670" cy="1228221"/>
            </a:xfrm>
            <a:custGeom>
              <a:rect b="b" l="l" r="r" t="t"/>
              <a:pathLst>
                <a:path extrusionOk="0" h="24361" w="16456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2514364" y="2137324"/>
              <a:ext cx="415440" cy="1228826"/>
            </a:xfrm>
            <a:custGeom>
              <a:rect b="b" l="l" r="r" t="t"/>
              <a:pathLst>
                <a:path extrusionOk="0" h="24373" w="824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2"/>
            <p:cNvSpPr/>
            <p:nvPr/>
          </p:nvSpPr>
          <p:spPr>
            <a:xfrm>
              <a:off x="2399111" y="2764813"/>
              <a:ext cx="225165" cy="441052"/>
            </a:xfrm>
            <a:custGeom>
              <a:rect b="b" l="l" r="r" t="t"/>
              <a:pathLst>
                <a:path extrusionOk="0" h="8748" w="4466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2"/>
            <p:cNvSpPr/>
            <p:nvPr/>
          </p:nvSpPr>
          <p:spPr>
            <a:xfrm>
              <a:off x="2514364" y="2765771"/>
              <a:ext cx="109305" cy="440699"/>
            </a:xfrm>
            <a:custGeom>
              <a:rect b="b" l="l" r="r" t="t"/>
              <a:pathLst>
                <a:path extrusionOk="0" h="8741" w="2168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52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750" name="Google Shape;750;p52"/>
            <p:cNvSpPr/>
            <p:nvPr/>
          </p:nvSpPr>
          <p:spPr>
            <a:xfrm>
              <a:off x="2792731" y="1613553"/>
              <a:ext cx="334793" cy="354348"/>
            </a:xfrm>
            <a:custGeom>
              <a:rect b="b" l="l" r="r" t="t"/>
              <a:pathLst>
                <a:path extrusionOk="0" h="10800" w="10204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2960685" y="1613553"/>
              <a:ext cx="167233" cy="353954"/>
            </a:xfrm>
            <a:custGeom>
              <a:rect b="b" l="l" r="r" t="t"/>
              <a:pathLst>
                <a:path extrusionOk="0" h="10788" w="5097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2"/>
            <p:cNvSpPr/>
            <p:nvPr/>
          </p:nvSpPr>
          <p:spPr>
            <a:xfrm>
              <a:off x="2830232" y="1632878"/>
              <a:ext cx="260577" cy="315468"/>
            </a:xfrm>
            <a:custGeom>
              <a:rect b="b" l="l" r="r" t="t"/>
              <a:pathLst>
                <a:path extrusionOk="0" h="9615" w="7942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2"/>
            <p:cNvSpPr/>
            <p:nvPr/>
          </p:nvSpPr>
          <p:spPr>
            <a:xfrm>
              <a:off x="2960324" y="1633468"/>
              <a:ext cx="130092" cy="315271"/>
            </a:xfrm>
            <a:custGeom>
              <a:rect b="b" l="l" r="r" t="t"/>
              <a:pathLst>
                <a:path extrusionOk="0" h="9609" w="3965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2"/>
            <p:cNvSpPr/>
            <p:nvPr/>
          </p:nvSpPr>
          <p:spPr>
            <a:xfrm>
              <a:off x="2885320" y="1727830"/>
              <a:ext cx="156668" cy="97479"/>
            </a:xfrm>
            <a:custGeom>
              <a:rect b="b" l="l" r="r" t="t"/>
              <a:pathLst>
                <a:path extrusionOk="0" h="2971" w="4775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2960685" y="1727239"/>
              <a:ext cx="82091" cy="97282"/>
            </a:xfrm>
            <a:custGeom>
              <a:rect b="b" l="l" r="r" t="t"/>
              <a:pathLst>
                <a:path extrusionOk="0" h="2965" w="2502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52"/>
          <p:cNvGrpSpPr/>
          <p:nvPr/>
        </p:nvGrpSpPr>
        <p:grpSpPr>
          <a:xfrm>
            <a:off x="4917478" y="2433244"/>
            <a:ext cx="329740" cy="257854"/>
            <a:chOff x="1631716" y="1217044"/>
            <a:chExt cx="329741" cy="257854"/>
          </a:xfrm>
        </p:grpSpPr>
        <p:sp>
          <p:nvSpPr>
            <p:cNvPr id="757" name="Google Shape;757;p52"/>
            <p:cNvSpPr/>
            <p:nvPr/>
          </p:nvSpPr>
          <p:spPr>
            <a:xfrm>
              <a:off x="1754392" y="1390084"/>
              <a:ext cx="84026" cy="84026"/>
            </a:xfrm>
            <a:custGeom>
              <a:rect b="b" l="l" r="r" t="t"/>
              <a:pathLst>
                <a:path extrusionOk="0" h="2561" w="2561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2"/>
            <p:cNvSpPr/>
            <p:nvPr/>
          </p:nvSpPr>
          <p:spPr>
            <a:xfrm>
              <a:off x="1718465" y="1333060"/>
              <a:ext cx="155880" cy="49707"/>
            </a:xfrm>
            <a:custGeom>
              <a:rect b="b" l="l" r="r" t="t"/>
              <a:pathLst>
                <a:path extrusionOk="0" h="1515" w="4751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1674697" y="1274855"/>
              <a:ext cx="243024" cy="69754"/>
            </a:xfrm>
            <a:custGeom>
              <a:rect b="b" l="l" r="r" t="t"/>
              <a:pathLst>
                <a:path extrusionOk="0" h="2126" w="7407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1631716" y="1217437"/>
              <a:ext cx="329741" cy="88751"/>
            </a:xfrm>
            <a:custGeom>
              <a:rect b="b" l="l" r="r" t="t"/>
              <a:pathLst>
                <a:path extrusionOk="0" h="2705" w="1005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1796586" y="1217044"/>
              <a:ext cx="164477" cy="88718"/>
            </a:xfrm>
            <a:custGeom>
              <a:rect b="b" l="l" r="r" t="t"/>
              <a:pathLst>
                <a:path extrusionOk="0" h="2704" w="5013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1796586" y="1274855"/>
              <a:ext cx="120741" cy="69295"/>
            </a:xfrm>
            <a:custGeom>
              <a:rect b="b" l="l" r="r" t="t"/>
              <a:pathLst>
                <a:path extrusionOk="0" h="2112" w="368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1796586" y="1332666"/>
              <a:ext cx="78153" cy="50429"/>
            </a:xfrm>
            <a:custGeom>
              <a:rect b="b" l="l" r="r" t="t"/>
              <a:pathLst>
                <a:path extrusionOk="0" h="1537" w="2382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1796586" y="1390871"/>
              <a:ext cx="41833" cy="84026"/>
            </a:xfrm>
            <a:custGeom>
              <a:rect b="b" l="l" r="r" t="t"/>
              <a:pathLst>
                <a:path extrusionOk="0" h="2561" w="1275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52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766" name="Google Shape;766;p52"/>
            <p:cNvSpPr/>
            <p:nvPr/>
          </p:nvSpPr>
          <p:spPr>
            <a:xfrm>
              <a:off x="723863" y="1904249"/>
              <a:ext cx="365700" cy="336696"/>
            </a:xfrm>
            <a:custGeom>
              <a:rect b="b" l="l" r="r" t="t"/>
              <a:pathLst>
                <a:path extrusionOk="0" h="10262" w="11146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915670" y="1904577"/>
              <a:ext cx="173893" cy="336368"/>
            </a:xfrm>
            <a:custGeom>
              <a:rect b="b" l="l" r="r" t="t"/>
              <a:pathLst>
                <a:path extrusionOk="0" h="10252" w="530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52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769" name="Google Shape;769;p52"/>
            <p:cNvSpPr/>
            <p:nvPr/>
          </p:nvSpPr>
          <p:spPr>
            <a:xfrm>
              <a:off x="3761929" y="1472437"/>
              <a:ext cx="353954" cy="353954"/>
            </a:xfrm>
            <a:custGeom>
              <a:rect b="b" l="l" r="r" t="t"/>
              <a:pathLst>
                <a:path extrusionOk="0" h="10788" w="10788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3939299" y="1472437"/>
              <a:ext cx="176583" cy="353561"/>
            </a:xfrm>
            <a:custGeom>
              <a:rect b="b" l="l" r="r" t="t"/>
              <a:pathLst>
                <a:path extrusionOk="0" h="10776" w="5382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3931884" y="1498226"/>
              <a:ext cx="14469" cy="14863"/>
            </a:xfrm>
            <a:custGeom>
              <a:rect b="b" l="l" r="r" t="t"/>
              <a:pathLst>
                <a:path extrusionOk="0" h="453" w="441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4032644" y="1540321"/>
              <a:ext cx="16077" cy="14666"/>
            </a:xfrm>
            <a:custGeom>
              <a:rect b="b" l="l" r="r" t="t"/>
              <a:pathLst>
                <a:path extrusionOk="0" h="447" w="49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4075625" y="1641967"/>
              <a:ext cx="14502" cy="14502"/>
            </a:xfrm>
            <a:custGeom>
              <a:rect b="b" l="l" r="r" t="t"/>
              <a:pathLst>
                <a:path extrusionOk="0" h="442" w="442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4032644" y="1743842"/>
              <a:ext cx="16077" cy="14568"/>
            </a:xfrm>
            <a:custGeom>
              <a:rect b="b" l="l" r="r" t="t"/>
              <a:pathLst>
                <a:path extrusionOk="0" h="444" w="49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3931884" y="1785346"/>
              <a:ext cx="14469" cy="14863"/>
            </a:xfrm>
            <a:custGeom>
              <a:rect b="b" l="l" r="r" t="t"/>
              <a:pathLst>
                <a:path extrusionOk="0" h="453" w="441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3829517" y="1743546"/>
              <a:ext cx="16044" cy="14863"/>
            </a:xfrm>
            <a:custGeom>
              <a:rect b="b" l="l" r="r" t="t"/>
              <a:pathLst>
                <a:path extrusionOk="0" h="453" w="489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3788111" y="1641967"/>
              <a:ext cx="14863" cy="14502"/>
            </a:xfrm>
            <a:custGeom>
              <a:rect b="b" l="l" r="r" t="t"/>
              <a:pathLst>
                <a:path extrusionOk="0" h="442" w="453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3829517" y="1540321"/>
              <a:ext cx="16044" cy="14666"/>
            </a:xfrm>
            <a:custGeom>
              <a:rect b="b" l="l" r="r" t="t"/>
              <a:pathLst>
                <a:path extrusionOk="0" h="447" w="489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53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785" name="Google Shape;785;p53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786" name="Google Shape;786;p53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7" name="Google Shape;787;p53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788" name="Google Shape;788;p53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rect b="b" l="l" r="r" t="t"/>
                  <a:pathLst>
                    <a:path extrusionOk="0" h="20965" w="2769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53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rect b="b" l="l" r="r" t="t"/>
                  <a:pathLst>
                    <a:path extrusionOk="0" h="3166" w="9185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53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rect b="b" l="l" r="r" t="t"/>
                  <a:pathLst>
                    <a:path extrusionOk="0" h="6419" w="6286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53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rect b="b" l="l" r="r" t="t"/>
                  <a:pathLst>
                    <a:path extrusionOk="0" h="7832" w="3895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53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rect b="b" l="l" r="r" t="t"/>
                  <a:pathLst>
                    <a:path extrusionOk="0" h="9383" w="13574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53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rect b="b" l="l" r="r" t="t"/>
                  <a:pathLst>
                    <a:path extrusionOk="0" h="953" w="13574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53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rect b="b" l="l" r="r" t="t"/>
                  <a:pathLst>
                    <a:path extrusionOk="0" h="417" w="537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53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rect b="b" l="l" r="r" t="t"/>
                  <a:pathLst>
                    <a:path extrusionOk="0" h="417" w="537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53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rect b="b" l="l" r="r" t="t"/>
                  <a:pathLst>
                    <a:path extrusionOk="0" h="417" w="537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53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rect b="b" l="l" r="r" t="t"/>
                  <a:pathLst>
                    <a:path extrusionOk="0" h="274" w="870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53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rect b="b" l="l" r="r" t="t"/>
                  <a:pathLst>
                    <a:path extrusionOk="0" h="263" w="870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53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rect b="b" l="l" r="r" t="t"/>
                  <a:pathLst>
                    <a:path extrusionOk="0" h="275" w="8704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53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rect b="b" l="l" r="r" t="t"/>
                  <a:pathLst>
                    <a:path extrusionOk="0" h="2585" w="8442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53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rect b="b" l="l" r="r" t="t"/>
                  <a:pathLst>
                    <a:path extrusionOk="0" h="6312" w="7395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53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rect b="b" l="l" r="r" t="t"/>
                  <a:pathLst>
                    <a:path extrusionOk="0" h="3395" w="5692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53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rect b="b" l="l" r="r" t="t"/>
                  <a:pathLst>
                    <a:path extrusionOk="0" h="1692" w="1704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53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rect b="b" l="l" r="r" t="t"/>
                  <a:pathLst>
                    <a:path extrusionOk="0" h="3718" w="3513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53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rect b="b" l="l" r="r" t="t"/>
                  <a:pathLst>
                    <a:path extrusionOk="0" h="4485" w="4002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53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rect b="b" l="l" r="r" t="t"/>
                  <a:pathLst>
                    <a:path extrusionOk="0" h="846" w="1072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53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rect b="b" l="l" r="r" t="t"/>
                  <a:pathLst>
                    <a:path extrusionOk="0" h="3860" w="4859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808" name="Google Shape;808;p53"/>
            <p:cNvCxnSpPr>
              <a:stCxn id="786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fmla="val 48265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809" name="Google Shape;809;p53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810" name="Google Shape;810;p53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811" name="Google Shape;811;p53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2" name="Google Shape;812;p53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813" name="Google Shape;813;p53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rect b="b" l="l" r="r" t="t"/>
                  <a:pathLst>
                    <a:path extrusionOk="0" h="21720" w="30481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53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rect b="b" l="l" r="r" t="t"/>
                  <a:pathLst>
                    <a:path extrusionOk="0" h="9979" w="568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53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rect b="b" l="l" r="r" t="t"/>
                  <a:pathLst>
                    <a:path extrusionOk="0" fill="none" h="9764" w="4288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cap="rnd" cmpd="sng" w="38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53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rect b="b" l="l" r="r" t="t"/>
                  <a:pathLst>
                    <a:path extrusionOk="0" fill="none" h="2763" w="203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cap="rnd" cmpd="sng" w="38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53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rect b="b" l="l" r="r" t="t"/>
                  <a:pathLst>
                    <a:path extrusionOk="0" fill="none" h="810" w="2478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cap="rnd" cmpd="sng" w="38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53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rect b="b" l="l" r="r" t="t"/>
                  <a:pathLst>
                    <a:path extrusionOk="0" fill="none" h="1882" w="477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cap="rnd" cmpd="sng" w="38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53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rect b="b" l="l" r="r" t="t"/>
                  <a:pathLst>
                    <a:path extrusionOk="0" h="8667" w="8968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53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rect b="b" l="l" r="r" t="t"/>
                  <a:pathLst>
                    <a:path extrusionOk="0" fill="none" h="8109" w="855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cap="rnd" cmpd="sng" w="38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53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rect b="b" l="l" r="r" t="t"/>
                  <a:pathLst>
                    <a:path extrusionOk="0" fill="none" h="156" w="2644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cap="rnd" cmpd="sng" w="38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53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rect b="b" l="l" r="r" t="t"/>
                  <a:pathLst>
                    <a:path extrusionOk="0" fill="none" h="2918" w="691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cap="rnd" cmpd="sng" w="38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53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rect b="b" l="l" r="r" t="t"/>
                  <a:pathLst>
                    <a:path extrusionOk="0" fill="none" h="775" w="2739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cap="rnd" cmpd="sng" w="38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53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rect b="b" l="l" r="r" t="t"/>
                  <a:pathLst>
                    <a:path extrusionOk="0" h="7730" w="8837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53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rect b="b" l="l" r="r" t="t"/>
                  <a:pathLst>
                    <a:path extrusionOk="0" h="316" w="358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53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rect b="b" l="l" r="r" t="t"/>
                  <a:pathLst>
                    <a:path extrusionOk="0" h="215" w="263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53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rect b="b" l="l" r="r" t="t"/>
                  <a:pathLst>
                    <a:path extrusionOk="0" h="2013" w="2228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53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rect b="b" l="l" r="r" t="t"/>
                  <a:pathLst>
                    <a:path extrusionOk="0" h="1245" w="1572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53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rect b="b" l="l" r="r" t="t"/>
                  <a:pathLst>
                    <a:path extrusionOk="0" h="10931" w="15134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53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rect b="b" l="l" r="r" t="t"/>
                  <a:pathLst>
                    <a:path extrusionOk="0" h="1108" w="15134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53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rect b="b" l="l" r="r" t="t"/>
                  <a:pathLst>
                    <a:path extrusionOk="0" h="490" w="597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53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rect b="b" l="l" r="r" t="t"/>
                  <a:pathLst>
                    <a:path extrusionOk="0" h="490" w="596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53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rect b="b" l="l" r="r" t="t"/>
                  <a:pathLst>
                    <a:path extrusionOk="0" h="490" w="596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53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rect b="b" l="l" r="r" t="t"/>
                  <a:pathLst>
                    <a:path extrusionOk="0" h="4192" w="3133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53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rect b="b" l="l" r="r" t="t"/>
                  <a:pathLst>
                    <a:path extrusionOk="0" h="7348" w="12419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836" name="Google Shape;836;p53"/>
            <p:cNvCxnSpPr>
              <a:stCxn id="811" idx="3"/>
            </p:cNvCxnSpPr>
            <p:nvPr/>
          </p:nvCxnSpPr>
          <p:spPr>
            <a:xfrm flipH="1" rot="10800000">
              <a:off x="2240700" y="3619525"/>
              <a:ext cx="2026500" cy="403500"/>
            </a:xfrm>
            <a:prstGeom prst="bentConnector3">
              <a:avLst>
                <a:gd fmla="val 4735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837" name="Google Shape;837;p53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838" name="Google Shape;838;p53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839" name="Google Shape;839;p53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40" name="Google Shape;840;p53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841" name="Google Shape;841;p53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rect b="b" l="l" r="r" t="t"/>
                  <a:pathLst>
                    <a:path extrusionOk="0" h="17812" w="27874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53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rect b="b" l="l" r="r" t="t"/>
                  <a:pathLst>
                    <a:path extrusionOk="0" h="16569" w="1309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53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rect b="b" l="l" r="r" t="t"/>
                  <a:pathLst>
                    <a:path extrusionOk="0" h="16148" w="8883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53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rect b="b" l="l" r="r" t="t"/>
                  <a:pathLst>
                    <a:path extrusionOk="0" h="2491" w="7181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53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rect b="b" l="l" r="r" t="t"/>
                  <a:pathLst>
                    <a:path extrusionOk="0" h="7352" w="1751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53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rect b="b" l="l" r="r" t="t"/>
                  <a:pathLst>
                    <a:path extrusionOk="0" h="1432" w="5466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53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rect b="b" l="l" r="r" t="t"/>
                  <a:pathLst>
                    <a:path extrusionOk="0" h="8311" w="9205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53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rect b="b" l="l" r="r" t="t"/>
                  <a:pathLst>
                    <a:path extrusionOk="0" h="5144" w="6442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53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rect b="b" l="l" r="r" t="t"/>
                  <a:pathLst>
                    <a:path extrusionOk="0" h="4823" w="2894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53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rect b="b" l="l" r="r" t="t"/>
                  <a:pathLst>
                    <a:path extrusionOk="0" h="5239" w="5239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53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rect b="b" l="l" r="r" t="t"/>
                  <a:pathLst>
                    <a:path extrusionOk="0" h="2314" w="1621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53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rect b="b" l="l" r="r" t="t"/>
                  <a:pathLst>
                    <a:path extrusionOk="0" h="1763" w="3014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53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rect b="b" l="l" r="r" t="t"/>
                  <a:pathLst>
                    <a:path extrusionOk="0" h="2330" w="162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53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rect b="b" l="l" r="r" t="t"/>
                  <a:pathLst>
                    <a:path extrusionOk="0" h="1765" w="3038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53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rect b="b" l="l" r="r" t="t"/>
                  <a:pathLst>
                    <a:path extrusionOk="0" h="2132" w="2144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856" name="Google Shape;856;p53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fmla="val 5408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857" name="Google Shape;857;p53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858" name="Google Shape;858;p53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859" name="Google Shape;859;p53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0" name="Google Shape;860;p53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861" name="Google Shape;861;p53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rect b="b" l="l" r="r" t="t"/>
                  <a:pathLst>
                    <a:path extrusionOk="0" h="20895" w="33077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53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rect b="b" l="l" r="r" t="t"/>
                  <a:pathLst>
                    <a:path extrusionOk="0" h="6039" w="5418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53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rect b="b" l="l" r="r" t="t"/>
                  <a:pathLst>
                    <a:path extrusionOk="0" h="2801" w="2251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53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rect b="b" l="l" r="r" t="t"/>
                  <a:pathLst>
                    <a:path extrusionOk="0" h="2709" w="3144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53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rect b="b" l="l" r="r" t="t"/>
                  <a:pathLst>
                    <a:path extrusionOk="0" h="3215" w="299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53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rect b="b" l="l" r="r" t="t"/>
                  <a:pathLst>
                    <a:path extrusionOk="0" h="3792" w="154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53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rect b="b" l="l" r="r" t="t"/>
                  <a:pathLst>
                    <a:path extrusionOk="0" h="2505" w="2489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53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rect b="b" l="l" r="r" t="t"/>
                  <a:pathLst>
                    <a:path extrusionOk="0" h="2213" w="2525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53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rect b="b" l="l" r="r" t="t"/>
                  <a:pathLst>
                    <a:path extrusionOk="0" h="2187" w="3288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53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rect b="b" l="l" r="r" t="t"/>
                  <a:pathLst>
                    <a:path extrusionOk="0" h="6996" w="1037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53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rect b="b" l="l" r="r" t="t"/>
                  <a:pathLst>
                    <a:path extrusionOk="0" h="11201" w="6763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53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rect b="b" l="l" r="r" t="t"/>
                  <a:pathLst>
                    <a:path extrusionOk="0" h="11574" w="8454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53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rect b="b" l="l" r="r" t="t"/>
                  <a:pathLst>
                    <a:path extrusionOk="0" fill="none" h="1323" w="1263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cap="rnd" cmpd="sng" w="38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53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rect b="b" l="l" r="r" t="t"/>
                  <a:pathLst>
                    <a:path extrusionOk="0" fill="none" h="1311" w="704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cap="rnd" cmpd="sng" w="38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53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rect b="b" l="l" r="r" t="t"/>
                  <a:pathLst>
                    <a:path extrusionOk="0" h="2728" w="6501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53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rect b="b" l="l" r="r" t="t"/>
                  <a:pathLst>
                    <a:path extrusionOk="0" h="2159" w="5526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53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rect b="b" l="l" r="r" t="t"/>
                  <a:pathLst>
                    <a:path extrusionOk="0" h="2525" w="11431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53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rect b="b" l="l" r="r" t="t"/>
                  <a:pathLst>
                    <a:path extrusionOk="0" h="799" w="799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53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rect b="b" l="l" r="r" t="t"/>
                  <a:pathLst>
                    <a:path extrusionOk="0" h="799" w="799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53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rect b="b" l="l" r="r" t="t"/>
                  <a:pathLst>
                    <a:path extrusionOk="0" h="799" w="81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53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rect b="b" l="l" r="r" t="t"/>
                  <a:pathLst>
                    <a:path extrusionOk="0" h="799" w="81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53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rect b="b" l="l" r="r" t="t"/>
                  <a:pathLst>
                    <a:path extrusionOk="0" h="799" w="811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53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rect b="b" l="l" r="r" t="t"/>
                  <a:pathLst>
                    <a:path extrusionOk="0" h="2248" w="1167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53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rect b="b" l="l" r="r" t="t"/>
                  <a:pathLst>
                    <a:path extrusionOk="0" h="902" w="2447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53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rect b="b" l="l" r="r" t="t"/>
                  <a:pathLst>
                    <a:path extrusionOk="0" h="981" w="112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53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rect b="b" l="l" r="r" t="t"/>
                  <a:pathLst>
                    <a:path extrusionOk="0" fill="none" h="11574" w="8454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cap="flat" cmpd="sng" w="3875">
                  <a:solidFill>
                    <a:srgbClr val="000000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887" name="Google Shape;887;p53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fmla="val 5282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888" name="Google Shape;888;p53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889" name="Google Shape;889;p53"/>
            <p:cNvSpPr/>
            <p:nvPr/>
          </p:nvSpPr>
          <p:spPr>
            <a:xfrm>
              <a:off x="3389209" y="2519899"/>
              <a:ext cx="2445736" cy="2445333"/>
            </a:xfrm>
            <a:custGeom>
              <a:rect b="b" l="l" r="r" t="t"/>
              <a:pathLst>
                <a:path extrusionOk="0" h="78939" w="78952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4074121" y="2720881"/>
              <a:ext cx="1101343" cy="1310100"/>
            </a:xfrm>
            <a:custGeom>
              <a:rect b="b" l="l" r="r" t="t"/>
              <a:pathLst>
                <a:path extrusionOk="0" h="42292" w="35553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5223386" y="3455388"/>
              <a:ext cx="471385" cy="1014885"/>
            </a:xfrm>
            <a:custGeom>
              <a:rect b="b" l="l" r="r" t="t"/>
              <a:pathLst>
                <a:path extrusionOk="0" h="32762" w="15217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3"/>
            <p:cNvSpPr/>
            <p:nvPr/>
          </p:nvSpPr>
          <p:spPr>
            <a:xfrm>
              <a:off x="5248850" y="3461522"/>
              <a:ext cx="312036" cy="1008751"/>
            </a:xfrm>
            <a:custGeom>
              <a:rect b="b" l="l" r="r" t="t"/>
              <a:pathLst>
                <a:path extrusionOk="0" fill="none" h="32564" w="10073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3"/>
            <p:cNvSpPr/>
            <p:nvPr/>
          </p:nvSpPr>
          <p:spPr>
            <a:xfrm>
              <a:off x="5373875" y="3575829"/>
              <a:ext cx="85591" cy="212846"/>
            </a:xfrm>
            <a:custGeom>
              <a:rect b="b" l="l" r="r" t="t"/>
              <a:pathLst>
                <a:path extrusionOk="0" fill="none" h="6871" w="2763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5416655" y="3817794"/>
              <a:ext cx="191100" cy="110311"/>
            </a:xfrm>
            <a:custGeom>
              <a:rect b="b" l="l" r="r" t="t"/>
              <a:pathLst>
                <a:path extrusionOk="0" fill="none" h="3561" w="6169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5282399" y="3890808"/>
              <a:ext cx="83020" cy="201787"/>
            </a:xfrm>
            <a:custGeom>
              <a:rect b="b" l="l" r="r" t="t"/>
              <a:pathLst>
                <a:path extrusionOk="0" fill="none" h="6514" w="268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3"/>
            <p:cNvSpPr/>
            <p:nvPr/>
          </p:nvSpPr>
          <p:spPr>
            <a:xfrm>
              <a:off x="5244792" y="3605722"/>
              <a:ext cx="531512" cy="1038645"/>
            </a:xfrm>
            <a:custGeom>
              <a:rect b="b" l="l" r="r" t="t"/>
              <a:pathLst>
                <a:path extrusionOk="0" h="33529" w="17158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3"/>
            <p:cNvSpPr/>
            <p:nvPr/>
          </p:nvSpPr>
          <p:spPr>
            <a:xfrm>
              <a:off x="5343641" y="3606094"/>
              <a:ext cx="388768" cy="1038273"/>
            </a:xfrm>
            <a:custGeom>
              <a:rect b="b" l="l" r="r" t="t"/>
              <a:pathLst>
                <a:path extrusionOk="0" fill="none" h="33517" w="1255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5334410" y="4224962"/>
              <a:ext cx="78218" cy="207332"/>
            </a:xfrm>
            <a:custGeom>
              <a:rect b="b" l="l" r="r" t="t"/>
              <a:pathLst>
                <a:path extrusionOk="0" fill="none" h="6693" w="2525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5468294" y="4210589"/>
              <a:ext cx="185555" cy="63845"/>
            </a:xfrm>
            <a:custGeom>
              <a:rect b="b" l="l" r="r" t="t"/>
              <a:pathLst>
                <a:path extrusionOk="0" fill="none" h="2061" w="599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3"/>
            <p:cNvSpPr/>
            <p:nvPr/>
          </p:nvSpPr>
          <p:spPr>
            <a:xfrm>
              <a:off x="5474552" y="3875319"/>
              <a:ext cx="53901" cy="234624"/>
            </a:xfrm>
            <a:custGeom>
              <a:rect b="b" l="l" r="r" t="t"/>
              <a:pathLst>
                <a:path extrusionOk="0" fill="none" h="7574" w="174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5613982" y="3803420"/>
              <a:ext cx="118427" cy="87419"/>
            </a:xfrm>
            <a:custGeom>
              <a:rect b="b" l="l" r="r" t="t"/>
              <a:pathLst>
                <a:path extrusionOk="0" fill="none" h="2822" w="3823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3"/>
            <p:cNvSpPr/>
            <p:nvPr/>
          </p:nvSpPr>
          <p:spPr>
            <a:xfrm>
              <a:off x="3277844" y="3758782"/>
              <a:ext cx="531884" cy="962657"/>
            </a:xfrm>
            <a:custGeom>
              <a:rect b="b" l="l" r="r" t="t"/>
              <a:pathLst>
                <a:path extrusionOk="0" h="31076" w="1717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3"/>
            <p:cNvSpPr/>
            <p:nvPr/>
          </p:nvSpPr>
          <p:spPr>
            <a:xfrm>
              <a:off x="3383323" y="3758782"/>
              <a:ext cx="334929" cy="962657"/>
            </a:xfrm>
            <a:custGeom>
              <a:rect b="b" l="l" r="r" t="t"/>
              <a:pathLst>
                <a:path extrusionOk="0" fill="none" h="31076" w="10812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3306963" y="4112111"/>
              <a:ext cx="226507" cy="116568"/>
            </a:xfrm>
            <a:custGeom>
              <a:rect b="b" l="l" r="r" t="t"/>
              <a:pathLst>
                <a:path extrusionOk="0" fill="none" h="3763" w="7312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3503918" y="3928817"/>
              <a:ext cx="65703" cy="211731"/>
            </a:xfrm>
            <a:custGeom>
              <a:rect b="b" l="l" r="r" t="t"/>
              <a:pathLst>
                <a:path extrusionOk="0" fill="none" h="6835" w="2121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3427218" y="4415288"/>
              <a:ext cx="200672" cy="81533"/>
            </a:xfrm>
            <a:custGeom>
              <a:rect b="b" l="l" r="r" t="t"/>
              <a:pathLst>
                <a:path extrusionOk="0" fill="none" h="2632" w="6478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3598338" y="4180355"/>
              <a:ext cx="120286" cy="234964"/>
            </a:xfrm>
            <a:custGeom>
              <a:rect b="b" l="l" r="r" t="t"/>
              <a:pathLst>
                <a:path extrusionOk="0" fill="none" h="7585" w="3883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4343378" y="2851110"/>
              <a:ext cx="506048" cy="711305"/>
            </a:xfrm>
            <a:custGeom>
              <a:rect b="b" l="l" r="r" t="t"/>
              <a:pathLst>
                <a:path extrusionOk="0" h="22962" w="16336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4273306" y="3173183"/>
              <a:ext cx="90764" cy="165544"/>
            </a:xfrm>
            <a:custGeom>
              <a:rect b="b" l="l" r="r" t="t"/>
              <a:pathLst>
                <a:path extrusionOk="0" h="5344" w="293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3"/>
            <p:cNvSpPr/>
            <p:nvPr/>
          </p:nvSpPr>
          <p:spPr>
            <a:xfrm>
              <a:off x="4445541" y="3144312"/>
              <a:ext cx="71217" cy="95937"/>
            </a:xfrm>
            <a:custGeom>
              <a:rect b="b" l="l" r="r" t="t"/>
              <a:pathLst>
                <a:path extrusionOk="0" h="3097" w="2299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3"/>
            <p:cNvSpPr/>
            <p:nvPr/>
          </p:nvSpPr>
          <p:spPr>
            <a:xfrm>
              <a:off x="4680103" y="3144312"/>
              <a:ext cx="71217" cy="95937"/>
            </a:xfrm>
            <a:custGeom>
              <a:rect b="b" l="l" r="r" t="t"/>
              <a:pathLst>
                <a:path extrusionOk="0" h="3097" w="2299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4548820" y="3107449"/>
              <a:ext cx="47241" cy="201013"/>
            </a:xfrm>
            <a:custGeom>
              <a:rect b="b" l="l" r="r" t="t"/>
              <a:pathLst>
                <a:path extrusionOk="0" h="6489" w="1525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4485378" y="3359575"/>
              <a:ext cx="31380" cy="18617"/>
            </a:xfrm>
            <a:custGeom>
              <a:rect b="b" l="l" r="r" t="t"/>
              <a:pathLst>
                <a:path extrusionOk="0" h="601" w="1013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3"/>
            <p:cNvSpPr/>
            <p:nvPr/>
          </p:nvSpPr>
          <p:spPr>
            <a:xfrm>
              <a:off x="4520786" y="3359141"/>
              <a:ext cx="174837" cy="27167"/>
            </a:xfrm>
            <a:custGeom>
              <a:rect b="b" l="l" r="r" t="t"/>
              <a:pathLst>
                <a:path extrusionOk="0" h="877" w="5644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4409762" y="3055747"/>
              <a:ext cx="125056" cy="26641"/>
            </a:xfrm>
            <a:custGeom>
              <a:rect b="b" l="l" r="r" t="t"/>
              <a:pathLst>
                <a:path extrusionOk="0" h="860" w="4037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3"/>
            <p:cNvSpPr/>
            <p:nvPr/>
          </p:nvSpPr>
          <p:spPr>
            <a:xfrm>
              <a:off x="4662043" y="3051782"/>
              <a:ext cx="140917" cy="23357"/>
            </a:xfrm>
            <a:custGeom>
              <a:rect b="b" l="l" r="r" t="t"/>
              <a:pathLst>
                <a:path extrusionOk="0" h="754" w="4549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4113586" y="3193411"/>
              <a:ext cx="78218" cy="494958"/>
            </a:xfrm>
            <a:custGeom>
              <a:rect b="b" l="l" r="r" t="t"/>
              <a:pathLst>
                <a:path extrusionOk="0" h="15978" w="2525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5088758" y="3380825"/>
              <a:ext cx="73819" cy="384617"/>
            </a:xfrm>
            <a:custGeom>
              <a:rect b="b" l="l" r="r" t="t"/>
              <a:pathLst>
                <a:path extrusionOk="0" h="12416" w="2383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4584971" y="2844295"/>
              <a:ext cx="240478" cy="249152"/>
            </a:xfrm>
            <a:custGeom>
              <a:rect b="b" l="l" r="r" t="t"/>
              <a:pathLst>
                <a:path extrusionOk="0" h="8043" w="7763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4193632" y="3457464"/>
              <a:ext cx="812540" cy="570637"/>
            </a:xfrm>
            <a:custGeom>
              <a:rect b="b" l="l" r="r" t="t"/>
              <a:pathLst>
                <a:path extrusionOk="0" h="18421" w="2623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3513521" y="3570624"/>
              <a:ext cx="437093" cy="912938"/>
            </a:xfrm>
            <a:custGeom>
              <a:rect b="b" l="l" r="r" t="t"/>
              <a:pathLst>
                <a:path extrusionOk="0" h="29471" w="1411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3602396" y="3573629"/>
              <a:ext cx="348218" cy="910305"/>
            </a:xfrm>
            <a:custGeom>
              <a:rect b="b" l="l" r="r" t="t"/>
              <a:pathLst>
                <a:path extrusionOk="0" fill="none" h="29386" w="11241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3563302" y="3770956"/>
              <a:ext cx="129858" cy="178183"/>
            </a:xfrm>
            <a:custGeom>
              <a:rect b="b" l="l" r="r" t="t"/>
              <a:pathLst>
                <a:path extrusionOk="0" fill="none" h="5752" w="4192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3"/>
            <p:cNvSpPr/>
            <p:nvPr/>
          </p:nvSpPr>
          <p:spPr>
            <a:xfrm>
              <a:off x="3718221" y="3846944"/>
              <a:ext cx="118799" cy="232362"/>
            </a:xfrm>
            <a:custGeom>
              <a:rect b="b" l="l" r="r" t="t"/>
              <a:pathLst>
                <a:path extrusionOk="0" fill="none" h="7501" w="3835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3615685" y="4154519"/>
              <a:ext cx="174125" cy="119914"/>
            </a:xfrm>
            <a:custGeom>
              <a:rect b="b" l="l" r="r" t="t"/>
              <a:pathLst>
                <a:path extrusionOk="0" fill="none" h="3871" w="5621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cap="rnd" cmpd="sng" w="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3620858" y="3862959"/>
              <a:ext cx="1947060" cy="1050013"/>
            </a:xfrm>
            <a:custGeom>
              <a:rect b="b" l="l" r="r" t="t"/>
              <a:pathLst>
                <a:path extrusionOk="0" h="33896" w="62854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4026199" y="4373251"/>
              <a:ext cx="1136379" cy="279882"/>
            </a:xfrm>
            <a:custGeom>
              <a:rect b="b" l="l" r="r" t="t"/>
              <a:pathLst>
                <a:path extrusionOk="0" h="9035" w="36684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3779432" y="4555058"/>
              <a:ext cx="359649" cy="64588"/>
            </a:xfrm>
            <a:custGeom>
              <a:rect b="b" l="l" r="r" t="t"/>
              <a:pathLst>
                <a:path extrusionOk="0" h="2085" w="1161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3882339" y="4489975"/>
              <a:ext cx="99624" cy="83206"/>
            </a:xfrm>
            <a:custGeom>
              <a:rect b="b" l="l" r="r" t="t"/>
              <a:pathLst>
                <a:path extrusionOk="0" h="2686" w="3216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3"/>
            <p:cNvSpPr/>
            <p:nvPr/>
          </p:nvSpPr>
          <p:spPr>
            <a:xfrm>
              <a:off x="4016968" y="4346642"/>
              <a:ext cx="45754" cy="246829"/>
            </a:xfrm>
            <a:custGeom>
              <a:rect b="b" l="l" r="r" t="t"/>
              <a:pathLst>
                <a:path extrusionOk="0" h="7968" w="1477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3"/>
            <p:cNvSpPr/>
            <p:nvPr/>
          </p:nvSpPr>
          <p:spPr>
            <a:xfrm>
              <a:off x="5086559" y="4542234"/>
              <a:ext cx="291777" cy="51237"/>
            </a:xfrm>
            <a:custGeom>
              <a:rect b="b" l="l" r="r" t="t"/>
              <a:pathLst>
                <a:path extrusionOk="0" h="1654" w="9419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3"/>
            <p:cNvSpPr/>
            <p:nvPr/>
          </p:nvSpPr>
          <p:spPr>
            <a:xfrm>
              <a:off x="5143743" y="4372880"/>
              <a:ext cx="22149" cy="194012"/>
            </a:xfrm>
            <a:custGeom>
              <a:rect b="b" l="l" r="r" t="t"/>
              <a:pathLst>
                <a:path extrusionOk="0" h="6263" w="715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3"/>
            <p:cNvSpPr/>
            <p:nvPr/>
          </p:nvSpPr>
          <p:spPr>
            <a:xfrm>
              <a:off x="5186895" y="4451810"/>
              <a:ext cx="132801" cy="103279"/>
            </a:xfrm>
            <a:custGeom>
              <a:rect b="b" l="l" r="r" t="t"/>
              <a:pathLst>
                <a:path extrusionOk="0" h="3334" w="4287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4493123" y="3457464"/>
              <a:ext cx="287719" cy="137881"/>
            </a:xfrm>
            <a:custGeom>
              <a:rect b="b" l="l" r="r" t="t"/>
              <a:pathLst>
                <a:path extrusionOk="0" h="4451" w="9288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4363668" y="3255335"/>
              <a:ext cx="92963" cy="60871"/>
            </a:xfrm>
            <a:custGeom>
              <a:rect b="b" l="l" r="r" t="t"/>
              <a:pathLst>
                <a:path extrusionOk="0" h="1965" w="3001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3620858" y="4566520"/>
              <a:ext cx="1937828" cy="347010"/>
            </a:xfrm>
            <a:custGeom>
              <a:rect b="b" l="l" r="r" t="t"/>
              <a:pathLst>
                <a:path extrusionOk="0" h="11202" w="62556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3"/>
            <p:cNvSpPr/>
            <p:nvPr/>
          </p:nvSpPr>
          <p:spPr>
            <a:xfrm>
              <a:off x="4734345" y="3255335"/>
              <a:ext cx="92963" cy="60871"/>
            </a:xfrm>
            <a:custGeom>
              <a:rect b="b" l="l" r="r" t="t"/>
              <a:pathLst>
                <a:path extrusionOk="0" h="1965" w="3001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3"/>
            <p:cNvSpPr/>
            <p:nvPr/>
          </p:nvSpPr>
          <p:spPr>
            <a:xfrm>
              <a:off x="4093327" y="4335614"/>
              <a:ext cx="1037158" cy="618187"/>
            </a:xfrm>
            <a:custGeom>
              <a:rect b="b" l="l" r="r" t="t"/>
              <a:pathLst>
                <a:path extrusionOk="0" h="19956" w="33481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4093327" y="4302437"/>
              <a:ext cx="1037158" cy="33208"/>
            </a:xfrm>
            <a:custGeom>
              <a:rect b="b" l="l" r="r" t="t"/>
              <a:pathLst>
                <a:path extrusionOk="0" h="1072" w="33481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4507496" y="4570578"/>
              <a:ext cx="184440" cy="184440"/>
            </a:xfrm>
            <a:custGeom>
              <a:rect b="b" l="l" r="r" t="t"/>
              <a:pathLst>
                <a:path extrusionOk="0" h="5954" w="5954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53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942" name="Google Shape;942;p53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943" name="Google Shape;943;p53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44" name="Google Shape;944;p53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45" name="Google Shape;945;p53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946" name="Google Shape;946;p53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47" name="Google Shape;947;p53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48" name="Google Shape;948;p53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949" name="Google Shape;949;p53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50" name="Google Shape;950;p53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51" name="Google Shape;951;p53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952" name="Google Shape;952;p53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53" name="Google Shape;953;p53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954" name="Google Shape;95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4969450" y="11647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amount of time a system takes to operate on a particular input, may reveal private information.</a:t>
            </a:r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4795725" y="1164750"/>
            <a:ext cx="40452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Timing Side-Channels</a:t>
            </a:r>
            <a:endParaRPr sz="3200">
              <a:solidFill>
                <a:schemeClr val="accent4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76" y="1164750"/>
            <a:ext cx="3903326" cy="24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4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960" name="Google Shape;960;p54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961" name="Google Shape;961;p54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962" name="Google Shape;962;p54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rect b="b" l="l" r="r" t="t"/>
                <a:pathLst>
                  <a:path extrusionOk="0" h="25302" w="97191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4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rect b="b" l="l" r="r" t="t"/>
                <a:pathLst>
                  <a:path extrusionOk="0" h="25290" w="2529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54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rect b="b" l="l" r="r" t="t"/>
                <a:pathLst>
                  <a:path extrusionOk="0" fill="none" h="20658" w="20658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54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rect b="b" l="l" r="r" t="t"/>
                <a:pathLst>
                  <a:path extrusionOk="0" h="18503" w="18503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4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rect b="b" l="l" r="r" t="t"/>
                <a:pathLst>
                  <a:path extrusionOk="0" h="5573" w="693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4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rect b="b" l="l" r="r" t="t"/>
                <a:pathLst>
                  <a:path extrusionOk="0" h="3001" w="1653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4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69" name="Google Shape;969;p54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70" name="Google Shape;970;p54"/>
            <p:cNvSpPr/>
            <p:nvPr/>
          </p:nvSpPr>
          <p:spPr>
            <a:xfrm>
              <a:off x="8464981" y="2748228"/>
              <a:ext cx="139536" cy="117097"/>
            </a:xfrm>
            <a:custGeom>
              <a:rect b="b" l="l" r="r" t="t"/>
              <a:pathLst>
                <a:path extrusionOk="0" h="4347" w="518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p54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972" name="Google Shape;972;p54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973" name="Google Shape;973;p54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rect b="b" l="l" r="r" t="t"/>
                <a:pathLst>
                  <a:path extrusionOk="0" h="25302" w="97191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4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rect b="b" l="l" r="r" t="t"/>
                <a:pathLst>
                  <a:path extrusionOk="0" h="25290" w="2529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4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rect b="b" l="l" r="r" t="t"/>
                <a:pathLst>
                  <a:path extrusionOk="0" fill="none" h="20646" w="20658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4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rect b="b" l="l" r="r" t="t"/>
                <a:pathLst>
                  <a:path extrusionOk="0" h="18503" w="18503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4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rect b="b" l="l" r="r" t="t"/>
                <a:pathLst>
                  <a:path extrusionOk="0" fill="none" h="11467" w="10181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cap="rnd" cmpd="sng" w="44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4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79" name="Google Shape;979;p54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80" name="Google Shape;980;p54"/>
            <p:cNvSpPr/>
            <p:nvPr/>
          </p:nvSpPr>
          <p:spPr>
            <a:xfrm>
              <a:off x="8483595" y="4413747"/>
              <a:ext cx="92396" cy="109393"/>
            </a:xfrm>
            <a:custGeom>
              <a:rect b="b" l="l" r="r" t="t"/>
              <a:pathLst>
                <a:path extrusionOk="0" fill="none" h="4061" w="343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8507974" y="4387133"/>
              <a:ext cx="9967" cy="25671"/>
            </a:xfrm>
            <a:custGeom>
              <a:rect b="b" l="l" r="r" t="t"/>
              <a:pathLst>
                <a:path extrusionOk="0" fill="none" h="953" w="37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8541645" y="4387133"/>
              <a:ext cx="9967" cy="25671"/>
            </a:xfrm>
            <a:custGeom>
              <a:rect b="b" l="l" r="r" t="t"/>
              <a:pathLst>
                <a:path extrusionOk="0" fill="none" h="953" w="37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8571142" y="4425599"/>
              <a:ext cx="58724" cy="16082"/>
            </a:xfrm>
            <a:custGeom>
              <a:rect b="b" l="l" r="r" t="t"/>
              <a:pathLst>
                <a:path extrusionOk="0" fill="none" h="597" w="218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8577230" y="4455769"/>
              <a:ext cx="58724" cy="16378"/>
            </a:xfrm>
            <a:custGeom>
              <a:rect b="b" l="l" r="r" t="t"/>
              <a:pathLst>
                <a:path extrusionOk="0" fill="none" h="608" w="218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8570172" y="4486855"/>
              <a:ext cx="58724" cy="16082"/>
            </a:xfrm>
            <a:custGeom>
              <a:rect b="b" l="l" r="r" t="t"/>
              <a:pathLst>
                <a:path extrusionOk="0" fill="none" h="597" w="218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8427457" y="4425599"/>
              <a:ext cx="59047" cy="16082"/>
            </a:xfrm>
            <a:custGeom>
              <a:rect b="b" l="l" r="r" t="t"/>
              <a:pathLst>
                <a:path extrusionOk="0" fill="none" h="597" w="2192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4"/>
            <p:cNvSpPr/>
            <p:nvPr/>
          </p:nvSpPr>
          <p:spPr>
            <a:xfrm>
              <a:off x="8421369" y="4455769"/>
              <a:ext cx="58724" cy="16378"/>
            </a:xfrm>
            <a:custGeom>
              <a:rect b="b" l="l" r="r" t="t"/>
              <a:pathLst>
                <a:path extrusionOk="0" fill="none" h="608" w="218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4"/>
            <p:cNvSpPr/>
            <p:nvPr/>
          </p:nvSpPr>
          <p:spPr>
            <a:xfrm>
              <a:off x="8428427" y="4486855"/>
              <a:ext cx="59047" cy="16082"/>
            </a:xfrm>
            <a:custGeom>
              <a:rect b="b" l="l" r="r" t="t"/>
              <a:pathLst>
                <a:path extrusionOk="0" fill="none" h="597" w="2192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4"/>
            <p:cNvSpPr/>
            <p:nvPr/>
          </p:nvSpPr>
          <p:spPr>
            <a:xfrm>
              <a:off x="8528823" y="4446772"/>
              <a:ext cx="0" cy="45578"/>
            </a:xfrm>
            <a:custGeom>
              <a:rect b="b" l="l" r="r" t="t"/>
              <a:pathLst>
                <a:path extrusionOk="0" fill="none" h="1692" w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cap="rnd" cmpd="sng" w="4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54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991" name="Google Shape;991;p54"/>
            <p:cNvSpPr/>
            <p:nvPr/>
          </p:nvSpPr>
          <p:spPr>
            <a:xfrm>
              <a:off x="555068" y="1564531"/>
              <a:ext cx="4024332" cy="2990383"/>
            </a:xfrm>
            <a:custGeom>
              <a:rect b="b" l="l" r="r" t="t"/>
              <a:pathLst>
                <a:path extrusionOk="0" h="80484" w="108312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4"/>
            <p:cNvSpPr/>
            <p:nvPr/>
          </p:nvSpPr>
          <p:spPr>
            <a:xfrm>
              <a:off x="1114158" y="1578316"/>
              <a:ext cx="545956" cy="545918"/>
            </a:xfrm>
            <a:custGeom>
              <a:rect b="b" l="l" r="r" t="t"/>
              <a:pathLst>
                <a:path extrusionOk="0" h="14693" w="14694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4"/>
            <p:cNvSpPr/>
            <p:nvPr/>
          </p:nvSpPr>
          <p:spPr>
            <a:xfrm>
              <a:off x="860678" y="1728278"/>
              <a:ext cx="77022" cy="76576"/>
            </a:xfrm>
            <a:custGeom>
              <a:rect b="b" l="l" r="r" t="t"/>
              <a:pathLst>
                <a:path extrusionOk="0" h="2061" w="2073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4404677" y="1862746"/>
              <a:ext cx="161513" cy="161513"/>
            </a:xfrm>
            <a:custGeom>
              <a:rect b="b" l="l" r="r" t="t"/>
              <a:pathLst>
                <a:path extrusionOk="0" h="4347" w="4347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4408207" y="1597340"/>
              <a:ext cx="46035" cy="46481"/>
            </a:xfrm>
            <a:custGeom>
              <a:rect b="b" l="l" r="r" t="t"/>
              <a:pathLst>
                <a:path extrusionOk="0" h="1251" w="1239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1756069" y="4314939"/>
              <a:ext cx="269448" cy="269002"/>
            </a:xfrm>
            <a:custGeom>
              <a:rect b="b" l="l" r="r" t="t"/>
              <a:pathLst>
                <a:path extrusionOk="0" h="7240" w="7252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745196" y="3845991"/>
              <a:ext cx="238498" cy="238498"/>
            </a:xfrm>
            <a:custGeom>
              <a:rect b="b" l="l" r="r" t="t"/>
              <a:pathLst>
                <a:path extrusionOk="0" h="6419" w="6419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710715" y="4226433"/>
              <a:ext cx="61529" cy="61529"/>
            </a:xfrm>
            <a:custGeom>
              <a:rect b="b" l="l" r="r" t="t"/>
              <a:pathLst>
                <a:path extrusionOk="0" h="1656" w="1656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4"/>
            <p:cNvSpPr/>
            <p:nvPr/>
          </p:nvSpPr>
          <p:spPr>
            <a:xfrm>
              <a:off x="3487178" y="2075353"/>
              <a:ext cx="1026778" cy="991555"/>
            </a:xfrm>
            <a:custGeom>
              <a:rect b="b" l="l" r="r" t="t"/>
              <a:pathLst>
                <a:path extrusionOk="0" h="26687" w="27635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3644015" y="2206960"/>
              <a:ext cx="701226" cy="832049"/>
            </a:xfrm>
            <a:custGeom>
              <a:rect b="b" l="l" r="r" t="t"/>
              <a:pathLst>
                <a:path extrusionOk="0" h="22394" w="18873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4"/>
            <p:cNvSpPr/>
            <p:nvPr/>
          </p:nvSpPr>
          <p:spPr>
            <a:xfrm>
              <a:off x="599209" y="2398389"/>
              <a:ext cx="1054682" cy="1012660"/>
            </a:xfrm>
            <a:custGeom>
              <a:rect b="b" l="l" r="r" t="t"/>
              <a:pathLst>
                <a:path extrusionOk="0" h="27255" w="28386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4"/>
            <p:cNvSpPr/>
            <p:nvPr/>
          </p:nvSpPr>
          <p:spPr>
            <a:xfrm>
              <a:off x="714245" y="2701545"/>
              <a:ext cx="1037591" cy="526895"/>
            </a:xfrm>
            <a:custGeom>
              <a:rect b="b" l="l" r="r" t="t"/>
              <a:pathLst>
                <a:path extrusionOk="0" h="14181" w="27926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4"/>
            <p:cNvSpPr/>
            <p:nvPr/>
          </p:nvSpPr>
          <p:spPr>
            <a:xfrm>
              <a:off x="3791525" y="3536035"/>
              <a:ext cx="795860" cy="768031"/>
            </a:xfrm>
            <a:custGeom>
              <a:rect b="b" l="l" r="r" t="t"/>
              <a:pathLst>
                <a:path extrusionOk="0" h="20671" w="2142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4"/>
            <p:cNvSpPr/>
            <p:nvPr/>
          </p:nvSpPr>
          <p:spPr>
            <a:xfrm>
              <a:off x="3725461" y="3677005"/>
              <a:ext cx="776094" cy="400382"/>
            </a:xfrm>
            <a:custGeom>
              <a:rect b="b" l="l" r="r" t="t"/>
              <a:pathLst>
                <a:path extrusionOk="0" h="10776" w="20888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4"/>
            <p:cNvSpPr/>
            <p:nvPr/>
          </p:nvSpPr>
          <p:spPr>
            <a:xfrm>
              <a:off x="3663670" y="2925337"/>
              <a:ext cx="951131" cy="365531"/>
            </a:xfrm>
            <a:custGeom>
              <a:rect b="b" l="l" r="r" t="t"/>
              <a:pathLst>
                <a:path extrusionOk="0" h="9838" w="25599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3663670" y="3080724"/>
              <a:ext cx="827739" cy="38864"/>
            </a:xfrm>
            <a:custGeom>
              <a:rect b="b" l="l" r="r" t="t"/>
              <a:pathLst>
                <a:path extrusionOk="0" h="1046" w="22278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3779561" y="3105432"/>
              <a:ext cx="58891" cy="85865"/>
            </a:xfrm>
            <a:custGeom>
              <a:rect b="b" l="l" r="r" t="t"/>
              <a:pathLst>
                <a:path extrusionOk="0" h="2311" w="1585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4"/>
            <p:cNvSpPr/>
            <p:nvPr/>
          </p:nvSpPr>
          <p:spPr>
            <a:xfrm>
              <a:off x="3888391" y="3106324"/>
              <a:ext cx="71709" cy="133647"/>
            </a:xfrm>
            <a:custGeom>
              <a:rect b="b" l="l" r="r" t="t"/>
              <a:pathLst>
                <a:path extrusionOk="0" h="3597" w="193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4026427" y="3104987"/>
              <a:ext cx="62420" cy="153970"/>
            </a:xfrm>
            <a:custGeom>
              <a:rect b="b" l="l" r="r" t="t"/>
              <a:pathLst>
                <a:path extrusionOk="0" h="4144" w="168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4"/>
            <p:cNvSpPr/>
            <p:nvPr/>
          </p:nvSpPr>
          <p:spPr>
            <a:xfrm>
              <a:off x="4185678" y="3105841"/>
              <a:ext cx="60674" cy="143827"/>
            </a:xfrm>
            <a:custGeom>
              <a:rect b="b" l="l" r="r" t="t"/>
              <a:pathLst>
                <a:path extrusionOk="0" h="3871" w="1633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4"/>
            <p:cNvSpPr/>
            <p:nvPr/>
          </p:nvSpPr>
          <p:spPr>
            <a:xfrm>
              <a:off x="4314871" y="3104095"/>
              <a:ext cx="42505" cy="98684"/>
            </a:xfrm>
            <a:custGeom>
              <a:rect b="b" l="l" r="r" t="t"/>
              <a:pathLst>
                <a:path extrusionOk="0" h="2656" w="1144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4"/>
            <p:cNvSpPr/>
            <p:nvPr/>
          </p:nvSpPr>
          <p:spPr>
            <a:xfrm>
              <a:off x="4425039" y="3105432"/>
              <a:ext cx="27012" cy="77468"/>
            </a:xfrm>
            <a:custGeom>
              <a:rect b="b" l="l" r="r" t="t"/>
              <a:pathLst>
                <a:path extrusionOk="0" h="2085" w="727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4"/>
            <p:cNvSpPr/>
            <p:nvPr/>
          </p:nvSpPr>
          <p:spPr>
            <a:xfrm>
              <a:off x="3778706" y="3006783"/>
              <a:ext cx="59745" cy="85419"/>
            </a:xfrm>
            <a:custGeom>
              <a:rect b="b" l="l" r="r" t="t"/>
              <a:pathLst>
                <a:path extrusionOk="0" h="2299" w="1608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4"/>
            <p:cNvSpPr/>
            <p:nvPr/>
          </p:nvSpPr>
          <p:spPr>
            <a:xfrm>
              <a:off x="3887537" y="2959892"/>
              <a:ext cx="72564" cy="134055"/>
            </a:xfrm>
            <a:custGeom>
              <a:rect b="b" l="l" r="r" t="t"/>
              <a:pathLst>
                <a:path extrusionOk="0" h="3608" w="1953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4"/>
            <p:cNvSpPr/>
            <p:nvPr/>
          </p:nvSpPr>
          <p:spPr>
            <a:xfrm>
              <a:off x="4025535" y="2943060"/>
              <a:ext cx="63758" cy="153673"/>
            </a:xfrm>
            <a:custGeom>
              <a:rect b="b" l="l" r="r" t="t"/>
              <a:pathLst>
                <a:path extrusionOk="0" h="4136" w="1716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4"/>
            <p:cNvSpPr/>
            <p:nvPr/>
          </p:nvSpPr>
          <p:spPr>
            <a:xfrm>
              <a:off x="4184378" y="2955025"/>
              <a:ext cx="62383" cy="143678"/>
            </a:xfrm>
            <a:custGeom>
              <a:rect b="b" l="l" r="r" t="t"/>
              <a:pathLst>
                <a:path extrusionOk="0" h="3867" w="1679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4"/>
            <p:cNvSpPr/>
            <p:nvPr/>
          </p:nvSpPr>
          <p:spPr>
            <a:xfrm>
              <a:off x="4313533" y="3003699"/>
              <a:ext cx="43843" cy="98684"/>
            </a:xfrm>
            <a:custGeom>
              <a:rect b="b" l="l" r="r" t="t"/>
              <a:pathLst>
                <a:path extrusionOk="0" h="2656" w="118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4"/>
            <p:cNvSpPr/>
            <p:nvPr/>
          </p:nvSpPr>
          <p:spPr>
            <a:xfrm>
              <a:off x="4424147" y="3025807"/>
              <a:ext cx="27903" cy="77431"/>
            </a:xfrm>
            <a:custGeom>
              <a:rect b="b" l="l" r="r" t="t"/>
              <a:pathLst>
                <a:path extrusionOk="0" h="2084" w="751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4"/>
            <p:cNvSpPr/>
            <p:nvPr/>
          </p:nvSpPr>
          <p:spPr>
            <a:xfrm>
              <a:off x="1177881" y="2025118"/>
              <a:ext cx="770223" cy="1093583"/>
            </a:xfrm>
            <a:custGeom>
              <a:rect b="b" l="l" r="r" t="t"/>
              <a:pathLst>
                <a:path extrusionOk="0" h="29433" w="2073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4"/>
            <p:cNvSpPr/>
            <p:nvPr/>
          </p:nvSpPr>
          <p:spPr>
            <a:xfrm>
              <a:off x="1273855" y="2171996"/>
              <a:ext cx="592845" cy="946709"/>
            </a:xfrm>
            <a:custGeom>
              <a:rect b="b" l="l" r="r" t="t"/>
              <a:pathLst>
                <a:path extrusionOk="0" h="25480" w="15956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4"/>
            <p:cNvSpPr/>
            <p:nvPr/>
          </p:nvSpPr>
          <p:spPr>
            <a:xfrm>
              <a:off x="1780406" y="2895760"/>
              <a:ext cx="92479" cy="87166"/>
            </a:xfrm>
            <a:custGeom>
              <a:rect b="b" l="l" r="r" t="t"/>
              <a:pathLst>
                <a:path extrusionOk="0" h="2346" w="2489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4"/>
            <p:cNvSpPr/>
            <p:nvPr/>
          </p:nvSpPr>
          <p:spPr>
            <a:xfrm>
              <a:off x="1692829" y="2737475"/>
              <a:ext cx="156200" cy="120679"/>
            </a:xfrm>
            <a:custGeom>
              <a:rect b="b" l="l" r="r" t="t"/>
              <a:pathLst>
                <a:path extrusionOk="0" h="3248" w="4204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4"/>
            <p:cNvSpPr/>
            <p:nvPr/>
          </p:nvSpPr>
          <p:spPr>
            <a:xfrm>
              <a:off x="1596371" y="2561727"/>
              <a:ext cx="170356" cy="138960"/>
            </a:xfrm>
            <a:custGeom>
              <a:rect b="b" l="l" r="r" t="t"/>
              <a:pathLst>
                <a:path extrusionOk="0" h="3740" w="4585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4"/>
            <p:cNvSpPr/>
            <p:nvPr/>
          </p:nvSpPr>
          <p:spPr>
            <a:xfrm>
              <a:off x="1479143" y="2385793"/>
              <a:ext cx="161067" cy="133498"/>
            </a:xfrm>
            <a:custGeom>
              <a:rect b="b" l="l" r="r" t="t"/>
              <a:pathLst>
                <a:path extrusionOk="0" h="3593" w="4335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4"/>
            <p:cNvSpPr/>
            <p:nvPr/>
          </p:nvSpPr>
          <p:spPr>
            <a:xfrm>
              <a:off x="1390674" y="2277706"/>
              <a:ext cx="106189" cy="96937"/>
            </a:xfrm>
            <a:custGeom>
              <a:rect b="b" l="l" r="r" t="t"/>
              <a:pathLst>
                <a:path extrusionOk="0" h="2609" w="2858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4"/>
            <p:cNvSpPr/>
            <p:nvPr/>
          </p:nvSpPr>
          <p:spPr>
            <a:xfrm>
              <a:off x="1313687" y="2182140"/>
              <a:ext cx="89841" cy="65987"/>
            </a:xfrm>
            <a:custGeom>
              <a:rect b="b" l="l" r="r" t="t"/>
              <a:pathLst>
                <a:path extrusionOk="0" h="1776" w="2418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1663178" y="2974792"/>
              <a:ext cx="111948" cy="57256"/>
            </a:xfrm>
            <a:custGeom>
              <a:rect b="b" l="l" r="r" t="t"/>
              <a:pathLst>
                <a:path extrusionOk="0" h="1541" w="3013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4"/>
            <p:cNvSpPr/>
            <p:nvPr/>
          </p:nvSpPr>
          <p:spPr>
            <a:xfrm>
              <a:off x="1529118" y="2839097"/>
              <a:ext cx="168164" cy="100467"/>
            </a:xfrm>
            <a:custGeom>
              <a:rect b="b" l="l" r="r" t="t"/>
              <a:pathLst>
                <a:path extrusionOk="0" h="2704" w="4526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1406131" y="2685383"/>
              <a:ext cx="192946" cy="102882"/>
            </a:xfrm>
            <a:custGeom>
              <a:rect b="b" l="l" r="r" t="t"/>
              <a:pathLst>
                <a:path extrusionOk="0" h="2769" w="5193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4"/>
            <p:cNvSpPr/>
            <p:nvPr/>
          </p:nvSpPr>
          <p:spPr>
            <a:xfrm>
              <a:off x="1303952" y="2497707"/>
              <a:ext cx="181874" cy="99910"/>
            </a:xfrm>
            <a:custGeom>
              <a:rect b="b" l="l" r="r" t="t"/>
              <a:pathLst>
                <a:path extrusionOk="0" h="2689" w="4895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1269879" y="2358669"/>
              <a:ext cx="129225" cy="62420"/>
            </a:xfrm>
            <a:custGeom>
              <a:rect b="b" l="l" r="r" t="t"/>
              <a:pathLst>
                <a:path extrusionOk="0" h="1680" w="3478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4"/>
            <p:cNvSpPr/>
            <p:nvPr/>
          </p:nvSpPr>
          <p:spPr>
            <a:xfrm>
              <a:off x="1224772" y="2238357"/>
              <a:ext cx="95154" cy="57107"/>
            </a:xfrm>
            <a:custGeom>
              <a:rect b="b" l="l" r="r" t="t"/>
              <a:pathLst>
                <a:path extrusionOk="0" h="1537" w="2561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4"/>
            <p:cNvSpPr/>
            <p:nvPr/>
          </p:nvSpPr>
          <p:spPr>
            <a:xfrm>
              <a:off x="968617" y="3817753"/>
              <a:ext cx="883472" cy="636539"/>
            </a:xfrm>
            <a:custGeom>
              <a:rect b="b" l="l" r="r" t="t"/>
              <a:pathLst>
                <a:path extrusionOk="0" h="17132" w="23778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1088074" y="3833618"/>
              <a:ext cx="764018" cy="546364"/>
            </a:xfrm>
            <a:custGeom>
              <a:rect b="b" l="l" r="r" t="t"/>
              <a:pathLst>
                <a:path extrusionOk="0" h="14705" w="20563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1652997" y="3839786"/>
              <a:ext cx="88949" cy="74384"/>
            </a:xfrm>
            <a:custGeom>
              <a:rect b="b" l="l" r="r" t="t"/>
              <a:pathLst>
                <a:path extrusionOk="0" h="2002" w="2394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4"/>
            <p:cNvSpPr/>
            <p:nvPr/>
          </p:nvSpPr>
          <p:spPr>
            <a:xfrm>
              <a:off x="1530456" y="3868099"/>
              <a:ext cx="111093" cy="126587"/>
            </a:xfrm>
            <a:custGeom>
              <a:rect b="b" l="l" r="r" t="t"/>
              <a:pathLst>
                <a:path extrusionOk="0" h="3407" w="299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4"/>
            <p:cNvSpPr/>
            <p:nvPr/>
          </p:nvSpPr>
          <p:spPr>
            <a:xfrm>
              <a:off x="1389337" y="3946424"/>
              <a:ext cx="124804" cy="136730"/>
            </a:xfrm>
            <a:custGeom>
              <a:rect b="b" l="l" r="r" t="t"/>
              <a:pathLst>
                <a:path extrusionOk="0" h="3680" w="3359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4"/>
            <p:cNvSpPr/>
            <p:nvPr/>
          </p:nvSpPr>
          <p:spPr>
            <a:xfrm>
              <a:off x="1247771" y="4061422"/>
              <a:ext cx="119936" cy="130117"/>
            </a:xfrm>
            <a:custGeom>
              <a:rect b="b" l="l" r="r" t="t"/>
              <a:pathLst>
                <a:path extrusionOk="0" h="3502" w="3228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4"/>
            <p:cNvSpPr/>
            <p:nvPr/>
          </p:nvSpPr>
          <p:spPr>
            <a:xfrm>
              <a:off x="1165062" y="4187530"/>
              <a:ext cx="86274" cy="85419"/>
            </a:xfrm>
            <a:custGeom>
              <a:rect b="b" l="l" r="r" t="t"/>
              <a:pathLst>
                <a:path extrusionOk="0" h="2299" w="2322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4"/>
            <p:cNvSpPr/>
            <p:nvPr/>
          </p:nvSpPr>
          <p:spPr>
            <a:xfrm>
              <a:off x="1089820" y="4270686"/>
              <a:ext cx="59337" cy="72601"/>
            </a:xfrm>
            <a:custGeom>
              <a:rect b="b" l="l" r="r" t="t"/>
              <a:pathLst>
                <a:path extrusionOk="0" h="1954" w="1597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4"/>
            <p:cNvSpPr/>
            <p:nvPr/>
          </p:nvSpPr>
          <p:spPr>
            <a:xfrm>
              <a:off x="1730877" y="3916774"/>
              <a:ext cx="58854" cy="92070"/>
            </a:xfrm>
            <a:custGeom>
              <a:rect b="b" l="l" r="r" t="t"/>
              <a:pathLst>
                <a:path extrusionOk="0" h="2478" w="1584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1626914" y="3988894"/>
              <a:ext cx="92033" cy="137622"/>
            </a:xfrm>
            <a:custGeom>
              <a:rect b="b" l="l" r="r" t="t"/>
              <a:pathLst>
                <a:path extrusionOk="0" h="3704" w="2477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1497721" y="4079146"/>
              <a:ext cx="100913" cy="157946"/>
            </a:xfrm>
            <a:custGeom>
              <a:rect b="b" l="l" r="r" t="t"/>
              <a:pathLst>
                <a:path extrusionOk="0" h="4251" w="2716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1346867" y="4183555"/>
              <a:ext cx="96900" cy="149549"/>
            </a:xfrm>
            <a:custGeom>
              <a:rect b="b" l="l" r="r" t="t"/>
              <a:pathLst>
                <a:path extrusionOk="0" h="4025" w="2608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4"/>
            <p:cNvSpPr/>
            <p:nvPr/>
          </p:nvSpPr>
          <p:spPr>
            <a:xfrm>
              <a:off x="1238928" y="4264481"/>
              <a:ext cx="58408" cy="106226"/>
            </a:xfrm>
            <a:custGeom>
              <a:rect b="b" l="l" r="r" t="t"/>
              <a:pathLst>
                <a:path extrusionOk="0" h="2859" w="1572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4"/>
            <p:cNvSpPr/>
            <p:nvPr/>
          </p:nvSpPr>
          <p:spPr>
            <a:xfrm>
              <a:off x="1141579" y="4337492"/>
              <a:ext cx="52686" cy="77431"/>
            </a:xfrm>
            <a:custGeom>
              <a:rect b="b" l="l" r="r" t="t"/>
              <a:pathLst>
                <a:path extrusionOk="0" h="2084" w="1418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4"/>
            <p:cNvSpPr/>
            <p:nvPr/>
          </p:nvSpPr>
          <p:spPr>
            <a:xfrm>
              <a:off x="670884" y="3474133"/>
              <a:ext cx="1328960" cy="539008"/>
            </a:xfrm>
            <a:custGeom>
              <a:rect b="b" l="l" r="r" t="t"/>
              <a:pathLst>
                <a:path extrusionOk="0" h="14507" w="35768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4"/>
            <p:cNvSpPr/>
            <p:nvPr/>
          </p:nvSpPr>
          <p:spPr>
            <a:xfrm>
              <a:off x="841654" y="3669054"/>
              <a:ext cx="1158196" cy="180276"/>
            </a:xfrm>
            <a:custGeom>
              <a:rect b="b" l="l" r="r" t="t"/>
              <a:pathLst>
                <a:path extrusionOk="0" h="4852" w="31172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4"/>
            <p:cNvSpPr/>
            <p:nvPr/>
          </p:nvSpPr>
          <p:spPr>
            <a:xfrm>
              <a:off x="1766695" y="3689378"/>
              <a:ext cx="72155" cy="123912"/>
            </a:xfrm>
            <a:custGeom>
              <a:rect b="b" l="l" r="r" t="t"/>
              <a:pathLst>
                <a:path extrusionOk="0" h="3335" w="1942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1599901" y="3598271"/>
              <a:ext cx="87203" cy="191125"/>
            </a:xfrm>
            <a:custGeom>
              <a:rect b="b" l="l" r="r" t="t"/>
              <a:pathLst>
                <a:path extrusionOk="0" h="5144" w="2347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1425155" y="3542946"/>
              <a:ext cx="68179" cy="218583"/>
            </a:xfrm>
            <a:custGeom>
              <a:rect b="b" l="l" r="r" t="t"/>
              <a:pathLst>
                <a:path extrusionOk="0" h="5883" w="1835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4"/>
            <p:cNvSpPr/>
            <p:nvPr/>
          </p:nvSpPr>
          <p:spPr>
            <a:xfrm>
              <a:off x="1205748" y="3523476"/>
              <a:ext cx="65504" cy="204761"/>
            </a:xfrm>
            <a:custGeom>
              <a:rect b="b" l="l" r="r" t="t"/>
              <a:pathLst>
                <a:path extrusionOk="0" h="5511" w="1763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4"/>
            <p:cNvSpPr/>
            <p:nvPr/>
          </p:nvSpPr>
          <p:spPr>
            <a:xfrm>
              <a:off x="1041629" y="3563753"/>
              <a:ext cx="47818" cy="142935"/>
            </a:xfrm>
            <a:custGeom>
              <a:rect b="b" l="l" r="r" t="t"/>
              <a:pathLst>
                <a:path extrusionOk="0" h="3847" w="1287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4"/>
            <p:cNvSpPr/>
            <p:nvPr/>
          </p:nvSpPr>
          <p:spPr>
            <a:xfrm>
              <a:off x="907123" y="3572596"/>
              <a:ext cx="31433" cy="109756"/>
            </a:xfrm>
            <a:custGeom>
              <a:rect b="b" l="l" r="r" t="t"/>
              <a:pathLst>
                <a:path extrusionOk="0" h="2954" w="846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4"/>
            <p:cNvSpPr/>
            <p:nvPr/>
          </p:nvSpPr>
          <p:spPr>
            <a:xfrm>
              <a:off x="1743250" y="3831389"/>
              <a:ext cx="94262" cy="115515"/>
            </a:xfrm>
            <a:custGeom>
              <a:rect b="b" l="l" r="r" t="t"/>
              <a:pathLst>
                <a:path extrusionOk="0" h="3109" w="2537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4"/>
            <p:cNvSpPr/>
            <p:nvPr/>
          </p:nvSpPr>
          <p:spPr>
            <a:xfrm>
              <a:off x="1569842" y="3802184"/>
              <a:ext cx="115478" cy="188041"/>
            </a:xfrm>
            <a:custGeom>
              <a:rect b="b" l="l" r="r" t="t"/>
              <a:pathLst>
                <a:path extrusionOk="0" h="5061" w="3108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1384023" y="3771233"/>
              <a:ext cx="107972" cy="213270"/>
            </a:xfrm>
            <a:custGeom>
              <a:rect b="b" l="l" r="r" t="t"/>
              <a:pathLst>
                <a:path extrusionOk="0" h="5740" w="2906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1163724" y="3736678"/>
              <a:ext cx="106635" cy="199151"/>
            </a:xfrm>
            <a:custGeom>
              <a:rect b="b" l="l" r="r" t="t"/>
              <a:pathLst>
                <a:path extrusionOk="0" h="5360" w="287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1016845" y="3708848"/>
              <a:ext cx="73455" cy="133201"/>
            </a:xfrm>
            <a:custGeom>
              <a:rect b="b" l="l" r="r" t="t"/>
              <a:pathLst>
                <a:path extrusionOk="0" h="3585" w="1977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886761" y="3683619"/>
              <a:ext cx="48710" cy="108864"/>
            </a:xfrm>
            <a:custGeom>
              <a:rect b="b" l="l" r="r" t="t"/>
              <a:pathLst>
                <a:path extrusionOk="0" h="2930" w="1311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3661441" y="3440061"/>
              <a:ext cx="839257" cy="546922"/>
            </a:xfrm>
            <a:custGeom>
              <a:rect b="b" l="l" r="r" t="t"/>
              <a:pathLst>
                <a:path extrusionOk="0" h="14720" w="22588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3661441" y="3502260"/>
              <a:ext cx="726009" cy="463657"/>
            </a:xfrm>
            <a:custGeom>
              <a:rect b="b" l="l" r="r" t="t"/>
              <a:pathLst>
                <a:path extrusionOk="0" h="12479" w="1954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3765850" y="3898641"/>
              <a:ext cx="80998" cy="70817"/>
            </a:xfrm>
            <a:custGeom>
              <a:rect b="b" l="l" r="r" t="t"/>
              <a:pathLst>
                <a:path extrusionOk="0" h="1906" w="218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3861416" y="3830051"/>
              <a:ext cx="100913" cy="119490"/>
            </a:xfrm>
            <a:custGeom>
              <a:rect b="b" l="l" r="r" t="t"/>
              <a:pathLst>
                <a:path extrusionOk="0" h="3216" w="2716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3982211" y="3754847"/>
              <a:ext cx="108418" cy="130117"/>
            </a:xfrm>
            <a:custGeom>
              <a:rect b="b" l="l" r="r" t="t"/>
              <a:pathLst>
                <a:path extrusionOk="0" h="3502" w="2918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4121547" y="3662849"/>
              <a:ext cx="107527" cy="123466"/>
            </a:xfrm>
            <a:custGeom>
              <a:rect b="b" l="l" r="r" t="t"/>
              <a:pathLst>
                <a:path extrusionOk="0" h="3323" w="2894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4232161" y="3593404"/>
              <a:ext cx="75648" cy="81407"/>
            </a:xfrm>
            <a:custGeom>
              <a:rect b="b" l="l" r="r" t="t"/>
              <a:pathLst>
                <a:path extrusionOk="0" h="2191" w="2036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4329473" y="3533657"/>
              <a:ext cx="51348" cy="68625"/>
            </a:xfrm>
            <a:custGeom>
              <a:rect b="b" l="l" r="r" t="t"/>
              <a:pathLst>
                <a:path extrusionOk="0" h="1847" w="1382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4"/>
            <p:cNvSpPr/>
            <p:nvPr/>
          </p:nvSpPr>
          <p:spPr>
            <a:xfrm>
              <a:off x="3726947" y="3808389"/>
              <a:ext cx="53540" cy="85865"/>
            </a:xfrm>
            <a:custGeom>
              <a:rect b="b" l="l" r="r" t="t"/>
              <a:pathLst>
                <a:path extrusionOk="0" h="2311" w="1441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3797284" y="3704426"/>
              <a:ext cx="81407" cy="128779"/>
            </a:xfrm>
            <a:custGeom>
              <a:rect b="b" l="l" r="r" t="t"/>
              <a:pathLst>
                <a:path extrusionOk="0" h="3466" w="2191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4"/>
            <p:cNvSpPr/>
            <p:nvPr/>
          </p:nvSpPr>
          <p:spPr>
            <a:xfrm>
              <a:off x="3913174" y="3608415"/>
              <a:ext cx="87203" cy="148694"/>
            </a:xfrm>
            <a:custGeom>
              <a:rect b="b" l="l" r="r" t="t"/>
              <a:pathLst>
                <a:path extrusionOk="0" h="4002" w="2347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4059607" y="3528343"/>
              <a:ext cx="83636" cy="139851"/>
            </a:xfrm>
            <a:custGeom>
              <a:rect b="b" l="l" r="r" t="t"/>
              <a:pathLst>
                <a:path extrusionOk="0" h="3764" w="2251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4"/>
            <p:cNvSpPr/>
            <p:nvPr/>
          </p:nvSpPr>
          <p:spPr>
            <a:xfrm>
              <a:off x="4195413" y="3500476"/>
              <a:ext cx="49156" cy="99575"/>
            </a:xfrm>
            <a:custGeom>
              <a:rect b="b" l="l" r="r" t="t"/>
              <a:pathLst>
                <a:path extrusionOk="0" h="2680" w="1323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4291871" y="3465104"/>
              <a:ext cx="44697" cy="73010"/>
            </a:xfrm>
            <a:custGeom>
              <a:rect b="b" l="l" r="r" t="t"/>
              <a:pathLst>
                <a:path extrusionOk="0" h="1965" w="1203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4"/>
            <p:cNvSpPr/>
            <p:nvPr/>
          </p:nvSpPr>
          <p:spPr>
            <a:xfrm>
              <a:off x="3764549" y="4103595"/>
              <a:ext cx="461428" cy="420595"/>
            </a:xfrm>
            <a:custGeom>
              <a:rect b="b" l="l" r="r" t="t"/>
              <a:pathLst>
                <a:path extrusionOk="0" h="11320" w="12419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4"/>
            <p:cNvSpPr/>
            <p:nvPr/>
          </p:nvSpPr>
          <p:spPr>
            <a:xfrm>
              <a:off x="3775139" y="4104338"/>
              <a:ext cx="395106" cy="361927"/>
            </a:xfrm>
            <a:custGeom>
              <a:rect b="b" l="l" r="r" t="t"/>
              <a:pathLst>
                <a:path extrusionOk="0" h="9741" w="10634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3800368" y="4156988"/>
              <a:ext cx="35000" cy="49602"/>
            </a:xfrm>
            <a:custGeom>
              <a:rect b="b" l="l" r="r" t="t"/>
              <a:pathLst>
                <a:path extrusionOk="0" h="1335" w="942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3832211" y="4204771"/>
              <a:ext cx="60228" cy="73455"/>
            </a:xfrm>
            <a:custGeom>
              <a:rect b="b" l="l" r="r" t="t"/>
              <a:pathLst>
                <a:path extrusionOk="0" h="1977" w="1621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3892404" y="4264926"/>
              <a:ext cx="64613" cy="84082"/>
            </a:xfrm>
            <a:custGeom>
              <a:rect b="b" l="l" r="r" t="t"/>
              <a:pathLst>
                <a:path extrusionOk="0" h="2263" w="1739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3973776" y="4334408"/>
              <a:ext cx="61529" cy="79660"/>
            </a:xfrm>
            <a:custGeom>
              <a:rect b="b" l="l" r="r" t="t"/>
              <a:pathLst>
                <a:path extrusionOk="0" h="2144" w="1656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4053848" y="4388805"/>
              <a:ext cx="39421" cy="57107"/>
            </a:xfrm>
            <a:custGeom>
              <a:rect b="b" l="l" r="r" t="t"/>
              <a:pathLst>
                <a:path extrusionOk="0" h="1537" w="1061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4"/>
            <p:cNvSpPr/>
            <p:nvPr/>
          </p:nvSpPr>
          <p:spPr>
            <a:xfrm>
              <a:off x="4109174" y="4437480"/>
              <a:ext cx="34517" cy="40722"/>
            </a:xfrm>
            <a:custGeom>
              <a:rect b="b" l="l" r="r" t="t"/>
              <a:pathLst>
                <a:path extrusionOk="0" h="1096" w="929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4"/>
            <p:cNvSpPr/>
            <p:nvPr/>
          </p:nvSpPr>
          <p:spPr>
            <a:xfrm>
              <a:off x="3833549" y="4118494"/>
              <a:ext cx="50902" cy="38084"/>
            </a:xfrm>
            <a:custGeom>
              <a:rect b="b" l="l" r="r" t="t"/>
              <a:pathLst>
                <a:path extrusionOk="0" h="1025" w="137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3885307" y="4144169"/>
              <a:ext cx="69034" cy="65504"/>
            </a:xfrm>
            <a:custGeom>
              <a:rect b="b" l="l" r="r" t="t"/>
              <a:pathLst>
                <a:path extrusionOk="0" h="1763" w="1858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4"/>
            <p:cNvSpPr/>
            <p:nvPr/>
          </p:nvSpPr>
          <p:spPr>
            <a:xfrm>
              <a:off x="3951222" y="4198120"/>
              <a:ext cx="79214" cy="69963"/>
            </a:xfrm>
            <a:custGeom>
              <a:rect b="b" l="l" r="r" t="t"/>
              <a:pathLst>
                <a:path extrusionOk="0" h="1883" w="2132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4"/>
            <p:cNvSpPr/>
            <p:nvPr/>
          </p:nvSpPr>
          <p:spPr>
            <a:xfrm>
              <a:off x="4026873" y="4273324"/>
              <a:ext cx="75239" cy="66842"/>
            </a:xfrm>
            <a:custGeom>
              <a:rect b="b" l="l" r="r" t="t"/>
              <a:pathLst>
                <a:path extrusionOk="0" h="1799" w="2025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4"/>
            <p:cNvSpPr/>
            <p:nvPr/>
          </p:nvSpPr>
          <p:spPr>
            <a:xfrm>
              <a:off x="4086137" y="4350311"/>
              <a:ext cx="54469" cy="43843"/>
            </a:xfrm>
            <a:custGeom>
              <a:rect b="b" l="l" r="r" t="t"/>
              <a:pathLst>
                <a:path extrusionOk="0" h="1180" w="1466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4"/>
            <p:cNvSpPr/>
            <p:nvPr/>
          </p:nvSpPr>
          <p:spPr>
            <a:xfrm>
              <a:off x="4139233" y="4402961"/>
              <a:ext cx="38084" cy="37638"/>
            </a:xfrm>
            <a:custGeom>
              <a:rect b="b" l="l" r="r" t="t"/>
              <a:pathLst>
                <a:path extrusionOk="0" h="1013" w="1025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4"/>
            <p:cNvSpPr/>
            <p:nvPr/>
          </p:nvSpPr>
          <p:spPr>
            <a:xfrm>
              <a:off x="991170" y="4617538"/>
              <a:ext cx="3388647" cy="137585"/>
            </a:xfrm>
            <a:custGeom>
              <a:rect b="b" l="l" r="r" t="t"/>
              <a:pathLst>
                <a:path extrusionOk="0" h="3703" w="91203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4"/>
            <p:cNvSpPr/>
            <p:nvPr/>
          </p:nvSpPr>
          <p:spPr>
            <a:xfrm>
              <a:off x="2326306" y="4316685"/>
              <a:ext cx="718466" cy="326072"/>
            </a:xfrm>
            <a:custGeom>
              <a:rect b="b" l="l" r="r" t="t"/>
              <a:pathLst>
                <a:path extrusionOk="0" h="8776" w="19337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4"/>
            <p:cNvSpPr/>
            <p:nvPr/>
          </p:nvSpPr>
          <p:spPr>
            <a:xfrm>
              <a:off x="2392667" y="4316685"/>
              <a:ext cx="585749" cy="85865"/>
            </a:xfrm>
            <a:custGeom>
              <a:rect b="b" l="l" r="r" t="t"/>
              <a:pathLst>
                <a:path extrusionOk="0" h="2311" w="15765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2326306" y="4579044"/>
              <a:ext cx="718466" cy="63721"/>
            </a:xfrm>
            <a:custGeom>
              <a:rect b="b" l="l" r="r" t="t"/>
              <a:pathLst>
                <a:path extrusionOk="0" h="1715" w="19337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2223680" y="4621068"/>
              <a:ext cx="920627" cy="50011"/>
            </a:xfrm>
            <a:custGeom>
              <a:rect b="b" l="l" r="r" t="t"/>
              <a:pathLst>
                <a:path extrusionOk="0" h="1346" w="24778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1339770" y="4101700"/>
              <a:ext cx="2691917" cy="238015"/>
            </a:xfrm>
            <a:custGeom>
              <a:rect b="b" l="l" r="r" t="t"/>
              <a:pathLst>
                <a:path extrusionOk="0" h="6406" w="72451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1339362" y="2498933"/>
              <a:ext cx="2691880" cy="1602755"/>
            </a:xfrm>
            <a:custGeom>
              <a:rect b="b" l="l" r="r" t="t"/>
              <a:pathLst>
                <a:path extrusionOk="0" h="43137" w="7245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1434036" y="2594461"/>
              <a:ext cx="2499454" cy="1409475"/>
            </a:xfrm>
            <a:custGeom>
              <a:rect b="b" l="l" r="r" t="t"/>
              <a:pathLst>
                <a:path extrusionOk="0" h="37935" w="67271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2647930" y="4171590"/>
              <a:ext cx="85419" cy="85865"/>
            </a:xfrm>
            <a:custGeom>
              <a:rect b="b" l="l" r="r" t="t"/>
              <a:pathLst>
                <a:path extrusionOk="0" h="2311" w="2299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1443779" y="2597606"/>
              <a:ext cx="2499528" cy="1386459"/>
            </a:xfrm>
            <a:custGeom>
              <a:rect b="b" l="l" r="r" t="t"/>
              <a:pathLst>
                <a:path extrusionOk="0" h="39970" w="71903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1830827" y="2499379"/>
              <a:ext cx="1708944" cy="1165664"/>
            </a:xfrm>
            <a:custGeom>
              <a:rect b="b" l="l" r="r" t="t"/>
              <a:pathLst>
                <a:path extrusionOk="0" h="31373" w="45995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790587" y="1550449"/>
              <a:ext cx="1789905" cy="1933658"/>
            </a:xfrm>
            <a:custGeom>
              <a:rect b="b" l="l" r="r" t="t"/>
              <a:pathLst>
                <a:path extrusionOk="0" h="52043" w="48174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1838370" y="1615026"/>
              <a:ext cx="1693896" cy="1804061"/>
            </a:xfrm>
            <a:custGeom>
              <a:rect b="b" l="l" r="r" t="t"/>
              <a:pathLst>
                <a:path extrusionOk="0" fill="none" h="48555" w="4559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cap="flat" cmpd="sng" w="1775">
              <a:solidFill>
                <a:srgbClr val="FF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1790587" y="1550449"/>
              <a:ext cx="894952" cy="1933658"/>
            </a:xfrm>
            <a:custGeom>
              <a:rect b="b" l="l" r="r" t="t"/>
              <a:pathLst>
                <a:path extrusionOk="0" h="52043" w="24087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1906477" y="1566559"/>
              <a:ext cx="22182" cy="22182"/>
            </a:xfrm>
            <a:custGeom>
              <a:rect b="b" l="l" r="r" t="t"/>
              <a:pathLst>
                <a:path extrusionOk="0" h="597" w="597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3436274" y="1566559"/>
              <a:ext cx="22144" cy="22182"/>
            </a:xfrm>
            <a:custGeom>
              <a:rect b="b" l="l" r="r" t="t"/>
              <a:pathLst>
                <a:path extrusionOk="0" h="597" w="596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1514516" y="1933120"/>
              <a:ext cx="73047" cy="73455"/>
            </a:xfrm>
            <a:custGeom>
              <a:rect b="b" l="l" r="r" t="t"/>
              <a:pathLst>
                <a:path extrusionOk="0" h="1977" w="1966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1343783" y="1891059"/>
              <a:ext cx="18615" cy="18652"/>
            </a:xfrm>
            <a:custGeom>
              <a:rect b="b" l="l" r="r" t="t"/>
              <a:pathLst>
                <a:path extrusionOk="0" h="502" w="501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1020821" y="2187045"/>
              <a:ext cx="45589" cy="45589"/>
            </a:xfrm>
            <a:custGeom>
              <a:rect b="b" l="l" r="r" t="t"/>
              <a:pathLst>
                <a:path extrusionOk="0" h="1227" w="1227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884123" y="2302935"/>
              <a:ext cx="27012" cy="27012"/>
            </a:xfrm>
            <a:custGeom>
              <a:rect b="b" l="l" r="r" t="t"/>
              <a:pathLst>
                <a:path extrusionOk="0" h="727" w="727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633727" y="3342117"/>
              <a:ext cx="45589" cy="45589"/>
            </a:xfrm>
            <a:custGeom>
              <a:rect b="b" l="l" r="r" t="t"/>
              <a:pathLst>
                <a:path extrusionOk="0" h="1227" w="1227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538607" y="3190817"/>
              <a:ext cx="16868" cy="16831"/>
            </a:xfrm>
            <a:custGeom>
              <a:rect b="b" l="l" r="r" t="t"/>
              <a:pathLst>
                <a:path extrusionOk="0" h="453" w="454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470500" y="3607114"/>
              <a:ext cx="18615" cy="18615"/>
            </a:xfrm>
            <a:custGeom>
              <a:rect b="b" l="l" r="r" t="t"/>
              <a:pathLst>
                <a:path extrusionOk="0" h="501" w="501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869967" y="4043736"/>
              <a:ext cx="30987" cy="31024"/>
            </a:xfrm>
            <a:custGeom>
              <a:rect b="b" l="l" r="r" t="t"/>
              <a:pathLst>
                <a:path extrusionOk="0" h="835" w="834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617379" y="4132651"/>
              <a:ext cx="22590" cy="22590"/>
            </a:xfrm>
            <a:custGeom>
              <a:rect b="b" l="l" r="r" t="t"/>
              <a:pathLst>
                <a:path extrusionOk="0" h="608" w="608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813787" y="4393227"/>
              <a:ext cx="29241" cy="29241"/>
            </a:xfrm>
            <a:custGeom>
              <a:rect b="b" l="l" r="r" t="t"/>
              <a:pathLst>
                <a:path extrusionOk="0" h="787" w="787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4672759" y="3340334"/>
              <a:ext cx="28349" cy="28349"/>
            </a:xfrm>
            <a:custGeom>
              <a:rect b="b" l="l" r="r" t="t"/>
              <a:pathLst>
                <a:path extrusionOk="0" h="763" w="763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4696205" y="3654897"/>
              <a:ext cx="51794" cy="51348"/>
            </a:xfrm>
            <a:custGeom>
              <a:rect b="b" l="l" r="r" t="t"/>
              <a:pathLst>
                <a:path extrusionOk="0" h="1382" w="1394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4672759" y="1919372"/>
              <a:ext cx="28349" cy="28349"/>
            </a:xfrm>
            <a:custGeom>
              <a:rect b="b" l="l" r="r" t="t"/>
              <a:pathLst>
                <a:path extrusionOk="0" h="763" w="763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3828681" y="1844614"/>
              <a:ext cx="56661" cy="56216"/>
            </a:xfrm>
            <a:custGeom>
              <a:rect b="b" l="l" r="r" t="t"/>
              <a:pathLst>
                <a:path extrusionOk="0" h="1513" w="1525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4293208" y="1417727"/>
              <a:ext cx="46927" cy="46927"/>
            </a:xfrm>
            <a:custGeom>
              <a:rect b="b" l="l" r="r" t="t"/>
              <a:pathLst>
                <a:path extrusionOk="0" h="1263" w="1263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1115604" y="4878581"/>
              <a:ext cx="15225" cy="78042"/>
            </a:xfrm>
            <a:custGeom>
              <a:rect b="b" l="l" r="r" t="t"/>
              <a:pathLst>
                <a:path extrusionOk="0" h="2322" w="453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1084379" y="4909772"/>
              <a:ext cx="77673" cy="15259"/>
            </a:xfrm>
            <a:custGeom>
              <a:rect b="b" l="l" r="r" t="t"/>
              <a:pathLst>
                <a:path extrusionOk="0" h="454" w="2311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4423255" y="4679440"/>
              <a:ext cx="16831" cy="86311"/>
            </a:xfrm>
            <a:custGeom>
              <a:rect b="b" l="l" r="r" t="t"/>
              <a:pathLst>
                <a:path extrusionOk="0" h="2323" w="453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4388291" y="4713958"/>
              <a:ext cx="86311" cy="16831"/>
            </a:xfrm>
            <a:custGeom>
              <a:rect b="b" l="l" r="r" t="t"/>
              <a:pathLst>
                <a:path extrusionOk="0" h="453" w="2323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1923273" y="1251245"/>
              <a:ext cx="16831" cy="86274"/>
            </a:xfrm>
            <a:custGeom>
              <a:rect b="b" l="l" r="r" t="t"/>
              <a:pathLst>
                <a:path extrusionOk="0" h="2322" w="453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1888309" y="1286171"/>
              <a:ext cx="86311" cy="16868"/>
            </a:xfrm>
            <a:custGeom>
              <a:rect b="b" l="l" r="r" t="t"/>
              <a:pathLst>
                <a:path extrusionOk="0" h="454" w="2323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3097855" y="1150745"/>
              <a:ext cx="16831" cy="85828"/>
            </a:xfrm>
            <a:custGeom>
              <a:rect b="b" l="l" r="r" t="t"/>
              <a:pathLst>
                <a:path extrusionOk="0" h="2310" w="453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3062891" y="1185225"/>
              <a:ext cx="86311" cy="16868"/>
            </a:xfrm>
            <a:custGeom>
              <a:rect b="b" l="l" r="r" t="t"/>
              <a:pathLst>
                <a:path extrusionOk="0" h="454" w="2323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4455990" y="1713676"/>
              <a:ext cx="30133" cy="154416"/>
            </a:xfrm>
            <a:custGeom>
              <a:rect b="b" l="l" r="r" t="t"/>
              <a:pathLst>
                <a:path extrusionOk="0" h="4156" w="811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4393605" y="1776061"/>
              <a:ext cx="154453" cy="30096"/>
            </a:xfrm>
            <a:custGeom>
              <a:rect b="b" l="l" r="r" t="t"/>
              <a:pathLst>
                <a:path extrusionOk="0" h="810" w="4157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4789987" y="4308163"/>
              <a:ext cx="16423" cy="84973"/>
            </a:xfrm>
            <a:custGeom>
              <a:rect b="b" l="l" r="r" t="t"/>
              <a:pathLst>
                <a:path extrusionOk="0" h="2287" w="442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4755506" y="4342198"/>
              <a:ext cx="85419" cy="16868"/>
            </a:xfrm>
            <a:custGeom>
              <a:rect b="b" l="l" r="r" t="t"/>
              <a:pathLst>
                <a:path extrusionOk="0" h="454" w="2299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697004" y="1448678"/>
              <a:ext cx="30096" cy="154416"/>
            </a:xfrm>
            <a:custGeom>
              <a:rect b="b" l="l" r="r" t="t"/>
              <a:pathLst>
                <a:path extrusionOk="0" h="4156" w="81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635065" y="1510617"/>
              <a:ext cx="154416" cy="30133"/>
            </a:xfrm>
            <a:custGeom>
              <a:rect b="b" l="l" r="r" t="t"/>
              <a:pathLst>
                <a:path extrusionOk="0" h="811" w="4156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2382932" y="2258719"/>
              <a:ext cx="624687" cy="503004"/>
            </a:xfrm>
            <a:custGeom>
              <a:rect b="b" l="l" r="r" t="t"/>
              <a:pathLst>
                <a:path extrusionOk="0" h="13538" w="16813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2295800" y="2060937"/>
              <a:ext cx="820642" cy="820642"/>
            </a:xfrm>
            <a:custGeom>
              <a:rect b="b" l="l" r="r" t="t"/>
              <a:pathLst>
                <a:path extrusionOk="0" fill="none" h="22087" w="22087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cap="flat" cmpd="sng" w="3875">
              <a:solidFill>
                <a:srgbClr val="FF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54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1137" name="Google Shape;1137;p54"/>
            <p:cNvSpPr/>
            <p:nvPr/>
          </p:nvSpPr>
          <p:spPr>
            <a:xfrm>
              <a:off x="5542385" y="1466487"/>
              <a:ext cx="3327682" cy="681546"/>
            </a:xfrm>
            <a:custGeom>
              <a:rect b="b" l="l" r="r" t="t"/>
              <a:pathLst>
                <a:path extrusionOk="0" h="25301" w="94799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5157216" y="1465519"/>
              <a:ext cx="681249" cy="681249"/>
            </a:xfrm>
            <a:custGeom>
              <a:rect b="b" l="l" r="r" t="t"/>
              <a:pathLst>
                <a:path extrusionOk="0" h="25290" w="2529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5219738" y="1528068"/>
              <a:ext cx="556179" cy="556475"/>
            </a:xfrm>
            <a:custGeom>
              <a:rect b="b" l="l" r="r" t="t"/>
              <a:pathLst>
                <a:path extrusionOk="0" fill="none" h="20658" w="20647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5248615" y="1556918"/>
              <a:ext cx="498425" cy="498425"/>
            </a:xfrm>
            <a:custGeom>
              <a:rect b="b" l="l" r="r" t="t"/>
              <a:pathLst>
                <a:path extrusionOk="0" h="18503" w="18503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5339071" y="1745831"/>
              <a:ext cx="119010" cy="119010"/>
            </a:xfrm>
            <a:custGeom>
              <a:rect b="b" l="l" r="r" t="t"/>
              <a:pathLst>
                <a:path extrusionOk="0" fill="none" h="4418" w="4418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cap="rnd" cmpd="sng" w="11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5458054" y="1806117"/>
              <a:ext cx="167443" cy="27"/>
            </a:xfrm>
            <a:custGeom>
              <a:rect b="b" l="l" r="r" t="t"/>
              <a:pathLst>
                <a:path extrusionOk="0" fill="none" h="1" w="6216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1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5568067" y="1810292"/>
              <a:ext cx="27" cy="41726"/>
            </a:xfrm>
            <a:custGeom>
              <a:rect b="b" l="l" r="r" t="t"/>
              <a:pathLst>
                <a:path extrusionOk="0" fill="none" h="1549" w="1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cap="rnd" cmpd="sng" w="11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5614238" y="1810292"/>
              <a:ext cx="27" cy="41726"/>
            </a:xfrm>
            <a:custGeom>
              <a:rect b="b" l="l" r="r" t="t"/>
              <a:pathLst>
                <a:path extrusionOk="0" fill="none" h="1549" w="1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cap="rnd" cmpd="sng" w="11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4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46" name="Google Shape;1146;p54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47" name="Google Shape;1147;p54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1148" name="Google Shape;1148;p54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1149" name="Google Shape;1149;p54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rect b="b" l="l" r="r" t="t"/>
                <a:pathLst>
                  <a:path extrusionOk="0" h="25302" w="94799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54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rect b="b" l="l" r="r" t="t"/>
                <a:pathLst>
                  <a:path extrusionOk="0" h="25290" w="2529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54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rect b="b" l="l" r="r" t="t"/>
                <a:pathLst>
                  <a:path extrusionOk="0" fill="none" h="20646" w="20647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54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rect b="b" l="l" r="r" t="t"/>
                <a:pathLst>
                  <a:path extrusionOk="0" h="18503" w="18503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54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rect b="b" l="l" r="r" t="t"/>
                <a:pathLst>
                  <a:path extrusionOk="0" h="1352" w="1608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54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rect b="b" l="l" r="r" t="t"/>
                <a:pathLst>
                  <a:path extrusionOk="0" h="1739" w="2156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54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rect b="b" l="l" r="r" t="t"/>
                <a:pathLst>
                  <a:path extrusionOk="0" h="941" w="537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54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rect b="b" l="l" r="r" t="t"/>
                <a:pathLst>
                  <a:path extrusionOk="0" fill="none" h="5823" w="5823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cap="flat" cmpd="sng" w="7450">
                <a:solidFill>
                  <a:srgbClr val="F5F5F5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54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rect b="b" l="l" r="r" t="t"/>
                <a:pathLst>
                  <a:path extrusionOk="0" h="1155" w="1109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54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rect b="b" l="l" r="r" t="t"/>
                <a:pathLst>
                  <a:path extrusionOk="0" h="2951" w="3031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54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60" name="Google Shape;1160;p54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161" name="Google Shape;1161;p54"/>
            <p:cNvSpPr/>
            <p:nvPr/>
          </p:nvSpPr>
          <p:spPr>
            <a:xfrm>
              <a:off x="5494675" y="3539480"/>
              <a:ext cx="61761" cy="46143"/>
            </a:xfrm>
            <a:custGeom>
              <a:rect b="b" l="l" r="r" t="t"/>
              <a:pathLst>
                <a:path extrusionOk="0" h="2990" w="4002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5560278" y="3539480"/>
              <a:ext cx="61745" cy="46143"/>
            </a:xfrm>
            <a:custGeom>
              <a:rect b="b" l="l" r="r" t="t"/>
              <a:pathLst>
                <a:path extrusionOk="0" h="2990" w="4001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5625866" y="3539480"/>
              <a:ext cx="61761" cy="46143"/>
            </a:xfrm>
            <a:custGeom>
              <a:rect b="b" l="l" r="r" t="t"/>
              <a:pathLst>
                <a:path extrusionOk="0" h="2990" w="4002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4" name="Google Shape;116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55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1170" name="Google Shape;1170;p55"/>
          <p:cNvSpPr/>
          <p:nvPr/>
        </p:nvSpPr>
        <p:spPr>
          <a:xfrm>
            <a:off x="7251369" y="3237440"/>
            <a:ext cx="1406003" cy="1563138"/>
          </a:xfrm>
          <a:custGeom>
            <a:rect b="b" l="l" r="r" t="t"/>
            <a:pathLst>
              <a:path extrusionOk="0" h="48019" w="42077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55"/>
          <p:cNvSpPr/>
          <p:nvPr/>
        </p:nvSpPr>
        <p:spPr>
          <a:xfrm>
            <a:off x="7690572" y="2740014"/>
            <a:ext cx="527990" cy="527990"/>
          </a:xfrm>
          <a:custGeom>
            <a:rect b="b" l="l" r="r" t="t"/>
            <a:pathLst>
              <a:path extrusionOk="0" h="15801" w="15801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55"/>
          <p:cNvSpPr/>
          <p:nvPr/>
        </p:nvSpPr>
        <p:spPr>
          <a:xfrm>
            <a:off x="7713662" y="2780279"/>
            <a:ext cx="464301" cy="447126"/>
          </a:xfrm>
          <a:custGeom>
            <a:rect b="b" l="l" r="r" t="t"/>
            <a:pathLst>
              <a:path extrusionOk="0" h="13381" w="13895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3" name="Google Shape;1173;p55"/>
          <p:cNvSpPr/>
          <p:nvPr/>
        </p:nvSpPr>
        <p:spPr>
          <a:xfrm>
            <a:off x="2741123" y="3237440"/>
            <a:ext cx="1406036" cy="1563138"/>
          </a:xfrm>
          <a:custGeom>
            <a:rect b="b" l="l" r="r" t="t"/>
            <a:pathLst>
              <a:path extrusionOk="0" h="48019" w="42078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55"/>
          <p:cNvSpPr/>
          <p:nvPr/>
        </p:nvSpPr>
        <p:spPr>
          <a:xfrm>
            <a:off x="3179968" y="2742019"/>
            <a:ext cx="527957" cy="527957"/>
          </a:xfrm>
          <a:custGeom>
            <a:rect b="b" l="l" r="r" t="t"/>
            <a:pathLst>
              <a:path extrusionOk="0" h="15800" w="1580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55"/>
          <p:cNvSpPr/>
          <p:nvPr/>
        </p:nvSpPr>
        <p:spPr>
          <a:xfrm>
            <a:off x="3203025" y="2782652"/>
            <a:ext cx="464736" cy="446759"/>
          </a:xfrm>
          <a:custGeom>
            <a:rect b="b" l="l" r="r" t="t"/>
            <a:pathLst>
              <a:path extrusionOk="0" h="13370" w="13908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grpSp>
        <p:nvGrpSpPr>
          <p:cNvPr id="1176" name="Google Shape;1176;p55"/>
          <p:cNvGrpSpPr/>
          <p:nvPr/>
        </p:nvGrpSpPr>
        <p:grpSpPr>
          <a:xfrm>
            <a:off x="2712091" y="1276337"/>
            <a:ext cx="1464112" cy="1464112"/>
            <a:chOff x="2712091" y="1276337"/>
            <a:chExt cx="1464112" cy="1464112"/>
          </a:xfrm>
        </p:grpSpPr>
        <p:sp>
          <p:nvSpPr>
            <p:cNvPr id="1177" name="Google Shape;1177;p55"/>
            <p:cNvSpPr/>
            <p:nvPr/>
          </p:nvSpPr>
          <p:spPr>
            <a:xfrm>
              <a:off x="2712091" y="1276337"/>
              <a:ext cx="1464112" cy="1464112"/>
            </a:xfrm>
            <a:custGeom>
              <a:rect b="b" l="l" r="r" t="t"/>
              <a:pathLst>
                <a:path extrusionOk="0" h="43816" w="43816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2749917" y="1364887"/>
              <a:ext cx="1337569" cy="1286845"/>
            </a:xfrm>
            <a:custGeom>
              <a:rect b="b" l="l" r="r" t="t"/>
              <a:pathLst>
                <a:path extrusionOk="0" h="38511" w="40029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3339492" y="2092331"/>
              <a:ext cx="117788" cy="334618"/>
            </a:xfrm>
            <a:custGeom>
              <a:rect b="b" l="l" r="r" t="t"/>
              <a:pathLst>
                <a:path extrusionOk="0" h="10014" w="3525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2932096" y="1683733"/>
              <a:ext cx="932980" cy="646146"/>
            </a:xfrm>
            <a:custGeom>
              <a:rect b="b" l="l" r="r" t="t"/>
              <a:pathLst>
                <a:path extrusionOk="0" h="19337" w="27921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5"/>
            <p:cNvSpPr/>
            <p:nvPr/>
          </p:nvSpPr>
          <p:spPr>
            <a:xfrm>
              <a:off x="2966313" y="1718751"/>
              <a:ext cx="864179" cy="518033"/>
            </a:xfrm>
            <a:custGeom>
              <a:rect b="b" l="l" r="r" t="t"/>
              <a:pathLst>
                <a:path extrusionOk="0" h="15503" w="25862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15324"/>
                  </a:lnTo>
                  <a:cubicBezTo>
                    <a:pt x="1" y="15419"/>
                    <a:pt x="84" y="15502"/>
                    <a:pt x="191" y="15502"/>
                  </a:cubicBezTo>
                  <a:lnTo>
                    <a:pt x="25682" y="15502"/>
                  </a:lnTo>
                  <a:cubicBezTo>
                    <a:pt x="25778" y="15502"/>
                    <a:pt x="25861" y="15419"/>
                    <a:pt x="25861" y="15324"/>
                  </a:cubicBezTo>
                  <a:lnTo>
                    <a:pt x="25861" y="191"/>
                  </a:lnTo>
                  <a:cubicBezTo>
                    <a:pt x="25861" y="84"/>
                    <a:pt x="25778" y="0"/>
                    <a:pt x="256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5"/>
            <p:cNvSpPr/>
            <p:nvPr/>
          </p:nvSpPr>
          <p:spPr>
            <a:xfrm>
              <a:off x="2966313" y="1812648"/>
              <a:ext cx="864179" cy="424538"/>
            </a:xfrm>
            <a:custGeom>
              <a:rect b="b" l="l" r="r" t="t"/>
              <a:pathLst>
                <a:path extrusionOk="0" h="12705" w="25862">
                  <a:moveTo>
                    <a:pt x="1" y="0"/>
                  </a:moveTo>
                  <a:lnTo>
                    <a:pt x="1" y="12276"/>
                  </a:lnTo>
                  <a:cubicBezTo>
                    <a:pt x="24" y="12518"/>
                    <a:pt x="237" y="12705"/>
                    <a:pt x="478" y="12705"/>
                  </a:cubicBezTo>
                  <a:cubicBezTo>
                    <a:pt x="486" y="12705"/>
                    <a:pt x="493" y="12705"/>
                    <a:pt x="501" y="12704"/>
                  </a:cubicBezTo>
                  <a:lnTo>
                    <a:pt x="25361" y="12704"/>
                  </a:lnTo>
                  <a:cubicBezTo>
                    <a:pt x="25368" y="12705"/>
                    <a:pt x="25376" y="12705"/>
                    <a:pt x="25383" y="12705"/>
                  </a:cubicBezTo>
                  <a:cubicBezTo>
                    <a:pt x="25624" y="12705"/>
                    <a:pt x="25838" y="12518"/>
                    <a:pt x="25861" y="12276"/>
                  </a:cubicBezTo>
                  <a:lnTo>
                    <a:pt x="25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5"/>
            <p:cNvSpPr/>
            <p:nvPr/>
          </p:nvSpPr>
          <p:spPr>
            <a:xfrm>
              <a:off x="3089247" y="2403057"/>
              <a:ext cx="618278" cy="23892"/>
            </a:xfrm>
            <a:custGeom>
              <a:rect b="b" l="l" r="r" t="t"/>
              <a:pathLst>
                <a:path extrusionOk="0" h="715" w="18503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41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5"/>
            <p:cNvSpPr/>
            <p:nvPr/>
          </p:nvSpPr>
          <p:spPr>
            <a:xfrm>
              <a:off x="3378888" y="2268963"/>
              <a:ext cx="34651" cy="29806"/>
            </a:xfrm>
            <a:custGeom>
              <a:rect b="b" l="l" r="r" t="t"/>
              <a:pathLst>
                <a:path extrusionOk="0" h="892" w="1037">
                  <a:moveTo>
                    <a:pt x="596" y="1"/>
                  </a:moveTo>
                  <a:cubicBezTo>
                    <a:pt x="191" y="1"/>
                    <a:pt x="0" y="477"/>
                    <a:pt x="274" y="763"/>
                  </a:cubicBezTo>
                  <a:cubicBezTo>
                    <a:pt x="367" y="851"/>
                    <a:pt x="479" y="891"/>
                    <a:pt x="588" y="891"/>
                  </a:cubicBezTo>
                  <a:cubicBezTo>
                    <a:pt x="818" y="891"/>
                    <a:pt x="1036" y="715"/>
                    <a:pt x="1036" y="441"/>
                  </a:cubicBezTo>
                  <a:cubicBezTo>
                    <a:pt x="1036" y="203"/>
                    <a:pt x="834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5"/>
            <p:cNvSpPr/>
            <p:nvPr/>
          </p:nvSpPr>
          <p:spPr>
            <a:xfrm>
              <a:off x="2860488" y="1909718"/>
              <a:ext cx="208510" cy="71642"/>
            </a:xfrm>
            <a:custGeom>
              <a:rect b="b" l="l" r="r" t="t"/>
              <a:pathLst>
                <a:path extrusionOk="0" h="2144" w="624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2013"/>
                  </a:lnTo>
                  <a:cubicBezTo>
                    <a:pt x="1" y="2084"/>
                    <a:pt x="60" y="2144"/>
                    <a:pt x="132" y="2144"/>
                  </a:cubicBezTo>
                  <a:lnTo>
                    <a:pt x="6109" y="2144"/>
                  </a:lnTo>
                  <a:cubicBezTo>
                    <a:pt x="6180" y="2144"/>
                    <a:pt x="6239" y="2084"/>
                    <a:pt x="6239" y="2013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3077719" y="1909718"/>
              <a:ext cx="208109" cy="71642"/>
            </a:xfrm>
            <a:custGeom>
              <a:rect b="b" l="l" r="r" t="t"/>
              <a:pathLst>
                <a:path extrusionOk="0" h="2144" w="6228">
                  <a:moveTo>
                    <a:pt x="119" y="0"/>
                  </a:moveTo>
                  <a:cubicBezTo>
                    <a:pt x="48" y="0"/>
                    <a:pt x="0" y="60"/>
                    <a:pt x="0" y="131"/>
                  </a:cubicBezTo>
                  <a:lnTo>
                    <a:pt x="0" y="2013"/>
                  </a:lnTo>
                  <a:cubicBezTo>
                    <a:pt x="0" y="2084"/>
                    <a:pt x="48" y="2144"/>
                    <a:pt x="119" y="2144"/>
                  </a:cubicBezTo>
                  <a:lnTo>
                    <a:pt x="6096" y="2144"/>
                  </a:lnTo>
                  <a:cubicBezTo>
                    <a:pt x="6168" y="2144"/>
                    <a:pt x="6227" y="2084"/>
                    <a:pt x="6227" y="2013"/>
                  </a:cubicBezTo>
                  <a:lnTo>
                    <a:pt x="6227" y="131"/>
                  </a:lnTo>
                  <a:cubicBezTo>
                    <a:pt x="6227" y="60"/>
                    <a:pt x="6168" y="0"/>
                    <a:pt x="6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3294148" y="1910119"/>
              <a:ext cx="208510" cy="71642"/>
            </a:xfrm>
            <a:custGeom>
              <a:rect b="b" l="l" r="r" t="t"/>
              <a:pathLst>
                <a:path extrusionOk="0" h="2144" w="624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60" y="2143"/>
                    <a:pt x="131" y="2143"/>
                  </a:cubicBezTo>
                  <a:lnTo>
                    <a:pt x="6108" y="2143"/>
                  </a:lnTo>
                  <a:cubicBezTo>
                    <a:pt x="6180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3510977" y="1910119"/>
              <a:ext cx="208510" cy="71642"/>
            </a:xfrm>
            <a:custGeom>
              <a:rect b="b" l="l" r="r" t="t"/>
              <a:pathLst>
                <a:path extrusionOk="0" h="2144" w="624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60" y="2143"/>
                    <a:pt x="131" y="2143"/>
                  </a:cubicBezTo>
                  <a:lnTo>
                    <a:pt x="6108" y="2143"/>
                  </a:lnTo>
                  <a:cubicBezTo>
                    <a:pt x="6180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3727807" y="1910119"/>
              <a:ext cx="208510" cy="71642"/>
            </a:xfrm>
            <a:custGeom>
              <a:rect b="b" l="l" r="r" t="t"/>
              <a:pathLst>
                <a:path extrusionOk="0" h="2144" w="624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60" y="2143"/>
                    <a:pt x="131" y="2143"/>
                  </a:cubicBezTo>
                  <a:lnTo>
                    <a:pt x="6108" y="2143"/>
                  </a:lnTo>
                  <a:cubicBezTo>
                    <a:pt x="6180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8" y="0"/>
                  </a:cubicBezTo>
                  <a:close/>
                </a:path>
              </a:pathLst>
            </a:custGeom>
            <a:solidFill>
              <a:srgbClr val="435B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2969120" y="1826582"/>
              <a:ext cx="208476" cy="71642"/>
            </a:xfrm>
            <a:custGeom>
              <a:rect b="b" l="l" r="r" t="t"/>
              <a:pathLst>
                <a:path extrusionOk="0" h="2144" w="6239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60" y="2143"/>
                    <a:pt x="131" y="2143"/>
                  </a:cubicBezTo>
                  <a:lnTo>
                    <a:pt x="6108" y="2143"/>
                  </a:lnTo>
                  <a:cubicBezTo>
                    <a:pt x="6179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79" y="0"/>
                    <a:pt x="6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3185916" y="1826582"/>
              <a:ext cx="208109" cy="71642"/>
            </a:xfrm>
            <a:custGeom>
              <a:rect b="b" l="l" r="r" t="t"/>
              <a:pathLst>
                <a:path extrusionOk="0" h="2144" w="6228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2012"/>
                  </a:lnTo>
                  <a:cubicBezTo>
                    <a:pt x="1" y="2084"/>
                    <a:pt x="60" y="2143"/>
                    <a:pt x="132" y="2143"/>
                  </a:cubicBezTo>
                  <a:lnTo>
                    <a:pt x="6109" y="2143"/>
                  </a:lnTo>
                  <a:cubicBezTo>
                    <a:pt x="6180" y="2143"/>
                    <a:pt x="6228" y="2084"/>
                    <a:pt x="6228" y="2012"/>
                  </a:cubicBezTo>
                  <a:lnTo>
                    <a:pt x="6228" y="131"/>
                  </a:lnTo>
                  <a:cubicBezTo>
                    <a:pt x="6228" y="60"/>
                    <a:pt x="6180" y="0"/>
                    <a:pt x="6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3402746" y="1826949"/>
              <a:ext cx="208510" cy="71675"/>
            </a:xfrm>
            <a:custGeom>
              <a:rect b="b" l="l" r="r" t="t"/>
              <a:pathLst>
                <a:path extrusionOk="0" h="2145" w="624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5"/>
                    <a:pt x="60" y="2144"/>
                    <a:pt x="132" y="2144"/>
                  </a:cubicBezTo>
                  <a:lnTo>
                    <a:pt x="6109" y="2144"/>
                  </a:lnTo>
                  <a:cubicBezTo>
                    <a:pt x="6180" y="2144"/>
                    <a:pt x="6240" y="2085"/>
                    <a:pt x="6240" y="2013"/>
                  </a:cubicBezTo>
                  <a:lnTo>
                    <a:pt x="6240" y="132"/>
                  </a:lnTo>
                  <a:cubicBezTo>
                    <a:pt x="6240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5"/>
            <p:cNvSpPr/>
            <p:nvPr/>
          </p:nvSpPr>
          <p:spPr>
            <a:xfrm>
              <a:off x="3619576" y="1826949"/>
              <a:ext cx="208109" cy="71675"/>
            </a:xfrm>
            <a:custGeom>
              <a:rect b="b" l="l" r="r" t="t"/>
              <a:pathLst>
                <a:path extrusionOk="0" h="2145" w="6228">
                  <a:moveTo>
                    <a:pt x="120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5"/>
                    <a:pt x="60" y="2144"/>
                    <a:pt x="120" y="2144"/>
                  </a:cubicBezTo>
                  <a:lnTo>
                    <a:pt x="6109" y="2144"/>
                  </a:lnTo>
                  <a:cubicBezTo>
                    <a:pt x="6180" y="2144"/>
                    <a:pt x="6228" y="2085"/>
                    <a:pt x="6228" y="2013"/>
                  </a:cubicBezTo>
                  <a:lnTo>
                    <a:pt x="6228" y="132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rgbClr val="435B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5"/>
            <p:cNvSpPr/>
            <p:nvPr/>
          </p:nvSpPr>
          <p:spPr>
            <a:xfrm>
              <a:off x="2969120" y="2158760"/>
              <a:ext cx="208476" cy="71642"/>
            </a:xfrm>
            <a:custGeom>
              <a:rect b="b" l="l" r="r" t="t"/>
              <a:pathLst>
                <a:path extrusionOk="0" h="2144" w="623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2013"/>
                  </a:lnTo>
                  <a:cubicBezTo>
                    <a:pt x="0" y="2084"/>
                    <a:pt x="60" y="2144"/>
                    <a:pt x="131" y="2144"/>
                  </a:cubicBezTo>
                  <a:lnTo>
                    <a:pt x="6108" y="2144"/>
                  </a:lnTo>
                  <a:cubicBezTo>
                    <a:pt x="6179" y="2144"/>
                    <a:pt x="6239" y="2084"/>
                    <a:pt x="6239" y="2013"/>
                  </a:cubicBezTo>
                  <a:lnTo>
                    <a:pt x="6239" y="132"/>
                  </a:lnTo>
                  <a:cubicBezTo>
                    <a:pt x="6239" y="60"/>
                    <a:pt x="6179" y="1"/>
                    <a:pt x="6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3185916" y="2158760"/>
              <a:ext cx="208109" cy="71642"/>
            </a:xfrm>
            <a:custGeom>
              <a:rect b="b" l="l" r="r" t="t"/>
              <a:pathLst>
                <a:path extrusionOk="0" h="2144" w="6228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4"/>
                    <a:pt x="60" y="2144"/>
                    <a:pt x="132" y="2144"/>
                  </a:cubicBezTo>
                  <a:lnTo>
                    <a:pt x="6109" y="2144"/>
                  </a:lnTo>
                  <a:cubicBezTo>
                    <a:pt x="6180" y="2144"/>
                    <a:pt x="6228" y="2084"/>
                    <a:pt x="6228" y="2013"/>
                  </a:cubicBezTo>
                  <a:lnTo>
                    <a:pt x="6228" y="132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3402746" y="2159161"/>
              <a:ext cx="208510" cy="71642"/>
            </a:xfrm>
            <a:custGeom>
              <a:rect b="b" l="l" r="r" t="t"/>
              <a:pathLst>
                <a:path extrusionOk="0" h="2144" w="624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4"/>
                    <a:pt x="60" y="2144"/>
                    <a:pt x="132" y="2144"/>
                  </a:cubicBezTo>
                  <a:lnTo>
                    <a:pt x="6109" y="2144"/>
                  </a:lnTo>
                  <a:cubicBezTo>
                    <a:pt x="6180" y="2144"/>
                    <a:pt x="6240" y="2084"/>
                    <a:pt x="6240" y="2013"/>
                  </a:cubicBezTo>
                  <a:lnTo>
                    <a:pt x="6240" y="132"/>
                  </a:lnTo>
                  <a:cubicBezTo>
                    <a:pt x="6240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3619576" y="2159161"/>
              <a:ext cx="208109" cy="71642"/>
            </a:xfrm>
            <a:custGeom>
              <a:rect b="b" l="l" r="r" t="t"/>
              <a:pathLst>
                <a:path extrusionOk="0" h="2144" w="6228">
                  <a:moveTo>
                    <a:pt x="120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4"/>
                    <a:pt x="60" y="2144"/>
                    <a:pt x="120" y="2144"/>
                  </a:cubicBezTo>
                  <a:lnTo>
                    <a:pt x="6109" y="2144"/>
                  </a:lnTo>
                  <a:cubicBezTo>
                    <a:pt x="6180" y="2144"/>
                    <a:pt x="6228" y="2084"/>
                    <a:pt x="6228" y="2013"/>
                  </a:cubicBezTo>
                  <a:lnTo>
                    <a:pt x="6228" y="132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2860488" y="2075624"/>
              <a:ext cx="208510" cy="71642"/>
            </a:xfrm>
            <a:custGeom>
              <a:rect b="b" l="l" r="r" t="t"/>
              <a:pathLst>
                <a:path extrusionOk="0" h="2144" w="624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2012"/>
                  </a:lnTo>
                  <a:cubicBezTo>
                    <a:pt x="1" y="2084"/>
                    <a:pt x="60" y="2143"/>
                    <a:pt x="132" y="2143"/>
                  </a:cubicBezTo>
                  <a:lnTo>
                    <a:pt x="6109" y="2143"/>
                  </a:lnTo>
                  <a:cubicBezTo>
                    <a:pt x="6180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3077719" y="2075624"/>
              <a:ext cx="208109" cy="71642"/>
            </a:xfrm>
            <a:custGeom>
              <a:rect b="b" l="l" r="r" t="t"/>
              <a:pathLst>
                <a:path extrusionOk="0" h="2144" w="6228">
                  <a:moveTo>
                    <a:pt x="119" y="0"/>
                  </a:moveTo>
                  <a:cubicBezTo>
                    <a:pt x="48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48" y="2143"/>
                    <a:pt x="119" y="2143"/>
                  </a:cubicBezTo>
                  <a:lnTo>
                    <a:pt x="6096" y="2143"/>
                  </a:lnTo>
                  <a:cubicBezTo>
                    <a:pt x="6168" y="2143"/>
                    <a:pt x="6227" y="2084"/>
                    <a:pt x="6227" y="2012"/>
                  </a:cubicBezTo>
                  <a:lnTo>
                    <a:pt x="6227" y="131"/>
                  </a:lnTo>
                  <a:cubicBezTo>
                    <a:pt x="6227" y="60"/>
                    <a:pt x="6168" y="0"/>
                    <a:pt x="6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3294148" y="2076426"/>
              <a:ext cx="208510" cy="71241"/>
            </a:xfrm>
            <a:custGeom>
              <a:rect b="b" l="l" r="r" t="t"/>
              <a:pathLst>
                <a:path extrusionOk="0" h="2132" w="6240">
                  <a:moveTo>
                    <a:pt x="131" y="0"/>
                  </a:moveTo>
                  <a:cubicBezTo>
                    <a:pt x="60" y="0"/>
                    <a:pt x="0" y="48"/>
                    <a:pt x="0" y="119"/>
                  </a:cubicBezTo>
                  <a:lnTo>
                    <a:pt x="0" y="2000"/>
                  </a:lnTo>
                  <a:cubicBezTo>
                    <a:pt x="0" y="2072"/>
                    <a:pt x="60" y="2131"/>
                    <a:pt x="131" y="2131"/>
                  </a:cubicBezTo>
                  <a:lnTo>
                    <a:pt x="6108" y="2131"/>
                  </a:lnTo>
                  <a:cubicBezTo>
                    <a:pt x="6180" y="2131"/>
                    <a:pt x="6239" y="2072"/>
                    <a:pt x="6239" y="2000"/>
                  </a:cubicBezTo>
                  <a:lnTo>
                    <a:pt x="6239" y="119"/>
                  </a:lnTo>
                  <a:cubicBezTo>
                    <a:pt x="6239" y="48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3510977" y="2076426"/>
              <a:ext cx="208510" cy="71241"/>
            </a:xfrm>
            <a:custGeom>
              <a:rect b="b" l="l" r="r" t="t"/>
              <a:pathLst>
                <a:path extrusionOk="0" h="2132" w="6240">
                  <a:moveTo>
                    <a:pt x="131" y="0"/>
                  </a:moveTo>
                  <a:cubicBezTo>
                    <a:pt x="60" y="0"/>
                    <a:pt x="0" y="48"/>
                    <a:pt x="0" y="119"/>
                  </a:cubicBezTo>
                  <a:lnTo>
                    <a:pt x="0" y="2000"/>
                  </a:lnTo>
                  <a:cubicBezTo>
                    <a:pt x="0" y="2072"/>
                    <a:pt x="60" y="2131"/>
                    <a:pt x="131" y="2131"/>
                  </a:cubicBezTo>
                  <a:lnTo>
                    <a:pt x="6108" y="2131"/>
                  </a:lnTo>
                  <a:cubicBezTo>
                    <a:pt x="6180" y="2131"/>
                    <a:pt x="6239" y="2072"/>
                    <a:pt x="6239" y="2000"/>
                  </a:cubicBezTo>
                  <a:lnTo>
                    <a:pt x="6239" y="119"/>
                  </a:lnTo>
                  <a:cubicBezTo>
                    <a:pt x="6239" y="48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3727807" y="2076426"/>
              <a:ext cx="208510" cy="71241"/>
            </a:xfrm>
            <a:custGeom>
              <a:rect b="b" l="l" r="r" t="t"/>
              <a:pathLst>
                <a:path extrusionOk="0" h="2132" w="6240">
                  <a:moveTo>
                    <a:pt x="131" y="0"/>
                  </a:moveTo>
                  <a:cubicBezTo>
                    <a:pt x="60" y="0"/>
                    <a:pt x="0" y="48"/>
                    <a:pt x="0" y="119"/>
                  </a:cubicBezTo>
                  <a:lnTo>
                    <a:pt x="0" y="2000"/>
                  </a:lnTo>
                  <a:cubicBezTo>
                    <a:pt x="0" y="2072"/>
                    <a:pt x="60" y="2131"/>
                    <a:pt x="131" y="2131"/>
                  </a:cubicBezTo>
                  <a:lnTo>
                    <a:pt x="6108" y="2131"/>
                  </a:lnTo>
                  <a:cubicBezTo>
                    <a:pt x="6180" y="2131"/>
                    <a:pt x="6239" y="2072"/>
                    <a:pt x="6239" y="2000"/>
                  </a:cubicBezTo>
                  <a:lnTo>
                    <a:pt x="6239" y="119"/>
                  </a:lnTo>
                  <a:cubicBezTo>
                    <a:pt x="6239" y="48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2969120" y="1992855"/>
              <a:ext cx="208476" cy="71274"/>
            </a:xfrm>
            <a:custGeom>
              <a:rect b="b" l="l" r="r" t="t"/>
              <a:pathLst>
                <a:path extrusionOk="0" h="2133" w="623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2013"/>
                  </a:lnTo>
                  <a:cubicBezTo>
                    <a:pt x="0" y="2084"/>
                    <a:pt x="60" y="2132"/>
                    <a:pt x="131" y="2132"/>
                  </a:cubicBezTo>
                  <a:lnTo>
                    <a:pt x="6108" y="2132"/>
                  </a:lnTo>
                  <a:cubicBezTo>
                    <a:pt x="6179" y="2132"/>
                    <a:pt x="6239" y="2084"/>
                    <a:pt x="6239" y="2013"/>
                  </a:cubicBezTo>
                  <a:lnTo>
                    <a:pt x="6239" y="132"/>
                  </a:lnTo>
                  <a:cubicBezTo>
                    <a:pt x="6239" y="60"/>
                    <a:pt x="6179" y="1"/>
                    <a:pt x="6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5"/>
            <p:cNvSpPr/>
            <p:nvPr/>
          </p:nvSpPr>
          <p:spPr>
            <a:xfrm>
              <a:off x="3185916" y="1992855"/>
              <a:ext cx="208109" cy="71274"/>
            </a:xfrm>
            <a:custGeom>
              <a:rect b="b" l="l" r="r" t="t"/>
              <a:pathLst>
                <a:path extrusionOk="0" h="2133" w="6228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4"/>
                    <a:pt x="60" y="2132"/>
                    <a:pt x="132" y="2132"/>
                  </a:cubicBezTo>
                  <a:lnTo>
                    <a:pt x="6109" y="2132"/>
                  </a:lnTo>
                  <a:cubicBezTo>
                    <a:pt x="6180" y="2132"/>
                    <a:pt x="6228" y="2084"/>
                    <a:pt x="6228" y="2013"/>
                  </a:cubicBezTo>
                  <a:lnTo>
                    <a:pt x="6228" y="132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3402746" y="1993256"/>
              <a:ext cx="208510" cy="71241"/>
            </a:xfrm>
            <a:custGeom>
              <a:rect b="b" l="l" r="r" t="t"/>
              <a:pathLst>
                <a:path extrusionOk="0" h="2132" w="6240">
                  <a:moveTo>
                    <a:pt x="132" y="1"/>
                  </a:moveTo>
                  <a:cubicBezTo>
                    <a:pt x="60" y="1"/>
                    <a:pt x="1" y="60"/>
                    <a:pt x="1" y="120"/>
                  </a:cubicBezTo>
                  <a:lnTo>
                    <a:pt x="1" y="2013"/>
                  </a:lnTo>
                  <a:cubicBezTo>
                    <a:pt x="1" y="2084"/>
                    <a:pt x="60" y="2132"/>
                    <a:pt x="132" y="2132"/>
                  </a:cubicBezTo>
                  <a:lnTo>
                    <a:pt x="6109" y="2132"/>
                  </a:lnTo>
                  <a:cubicBezTo>
                    <a:pt x="6180" y="2132"/>
                    <a:pt x="6240" y="2084"/>
                    <a:pt x="6240" y="2013"/>
                  </a:cubicBezTo>
                  <a:lnTo>
                    <a:pt x="6240" y="120"/>
                  </a:lnTo>
                  <a:cubicBezTo>
                    <a:pt x="6240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5"/>
            <p:cNvSpPr/>
            <p:nvPr/>
          </p:nvSpPr>
          <p:spPr>
            <a:xfrm>
              <a:off x="3619576" y="1993256"/>
              <a:ext cx="208109" cy="71241"/>
            </a:xfrm>
            <a:custGeom>
              <a:rect b="b" l="l" r="r" t="t"/>
              <a:pathLst>
                <a:path extrusionOk="0" h="2132" w="6228">
                  <a:moveTo>
                    <a:pt x="120" y="1"/>
                  </a:moveTo>
                  <a:cubicBezTo>
                    <a:pt x="60" y="1"/>
                    <a:pt x="1" y="60"/>
                    <a:pt x="1" y="120"/>
                  </a:cubicBezTo>
                  <a:lnTo>
                    <a:pt x="1" y="2013"/>
                  </a:lnTo>
                  <a:cubicBezTo>
                    <a:pt x="1" y="2084"/>
                    <a:pt x="60" y="2132"/>
                    <a:pt x="120" y="2132"/>
                  </a:cubicBezTo>
                  <a:lnTo>
                    <a:pt x="6109" y="2132"/>
                  </a:lnTo>
                  <a:cubicBezTo>
                    <a:pt x="6180" y="2132"/>
                    <a:pt x="6228" y="2084"/>
                    <a:pt x="6228" y="2013"/>
                  </a:cubicBezTo>
                  <a:lnTo>
                    <a:pt x="6228" y="120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5"/>
            <p:cNvSpPr/>
            <p:nvPr/>
          </p:nvSpPr>
          <p:spPr>
            <a:xfrm>
              <a:off x="3015667" y="1970199"/>
              <a:ext cx="219637" cy="262809"/>
            </a:xfrm>
            <a:custGeom>
              <a:rect b="b" l="l" r="r" t="t"/>
              <a:pathLst>
                <a:path extrusionOk="0" h="7865" w="6573">
                  <a:moveTo>
                    <a:pt x="3108" y="0"/>
                  </a:moveTo>
                  <a:cubicBezTo>
                    <a:pt x="3060" y="1096"/>
                    <a:pt x="1738" y="2155"/>
                    <a:pt x="1846" y="3251"/>
                  </a:cubicBezTo>
                  <a:cubicBezTo>
                    <a:pt x="1619" y="2989"/>
                    <a:pt x="1607" y="2572"/>
                    <a:pt x="1429" y="2274"/>
                  </a:cubicBezTo>
                  <a:cubicBezTo>
                    <a:pt x="953" y="3131"/>
                    <a:pt x="619" y="4251"/>
                    <a:pt x="1226" y="5072"/>
                  </a:cubicBezTo>
                  <a:cubicBezTo>
                    <a:pt x="881" y="4929"/>
                    <a:pt x="417" y="4715"/>
                    <a:pt x="262" y="4417"/>
                  </a:cubicBezTo>
                  <a:cubicBezTo>
                    <a:pt x="0" y="4763"/>
                    <a:pt x="143" y="6096"/>
                    <a:pt x="226" y="6346"/>
                  </a:cubicBezTo>
                  <a:cubicBezTo>
                    <a:pt x="405" y="6882"/>
                    <a:pt x="786" y="7311"/>
                    <a:pt x="1286" y="7561"/>
                  </a:cubicBezTo>
                  <a:cubicBezTo>
                    <a:pt x="1655" y="7739"/>
                    <a:pt x="2060" y="7834"/>
                    <a:pt x="2477" y="7846"/>
                  </a:cubicBezTo>
                  <a:cubicBezTo>
                    <a:pt x="2688" y="7854"/>
                    <a:pt x="2919" y="7864"/>
                    <a:pt x="3155" y="7864"/>
                  </a:cubicBezTo>
                  <a:cubicBezTo>
                    <a:pt x="3610" y="7864"/>
                    <a:pt x="4085" y="7829"/>
                    <a:pt x="4477" y="7680"/>
                  </a:cubicBezTo>
                  <a:cubicBezTo>
                    <a:pt x="6215" y="7061"/>
                    <a:pt x="6572" y="4679"/>
                    <a:pt x="6382" y="3941"/>
                  </a:cubicBezTo>
                  <a:lnTo>
                    <a:pt x="6382" y="3941"/>
                  </a:lnTo>
                  <a:cubicBezTo>
                    <a:pt x="6185" y="4161"/>
                    <a:pt x="5321" y="5015"/>
                    <a:pt x="4979" y="5015"/>
                  </a:cubicBezTo>
                  <a:cubicBezTo>
                    <a:pt x="4970" y="5015"/>
                    <a:pt x="4961" y="5014"/>
                    <a:pt x="4953" y="5013"/>
                  </a:cubicBezTo>
                  <a:cubicBezTo>
                    <a:pt x="5310" y="4775"/>
                    <a:pt x="5417" y="3453"/>
                    <a:pt x="5024" y="2631"/>
                  </a:cubicBezTo>
                  <a:lnTo>
                    <a:pt x="5024" y="2631"/>
                  </a:lnTo>
                  <a:cubicBezTo>
                    <a:pt x="4905" y="2893"/>
                    <a:pt x="5013" y="3893"/>
                    <a:pt x="4703" y="3989"/>
                  </a:cubicBezTo>
                  <a:cubicBezTo>
                    <a:pt x="4774" y="2810"/>
                    <a:pt x="4060" y="1869"/>
                    <a:pt x="3917" y="1453"/>
                  </a:cubicBezTo>
                  <a:cubicBezTo>
                    <a:pt x="3751" y="1643"/>
                    <a:pt x="3762" y="1965"/>
                    <a:pt x="3762" y="2191"/>
                  </a:cubicBezTo>
                  <a:cubicBezTo>
                    <a:pt x="3631" y="1227"/>
                    <a:pt x="3536" y="905"/>
                    <a:pt x="3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5"/>
            <p:cNvSpPr/>
            <p:nvPr/>
          </p:nvSpPr>
          <p:spPr>
            <a:xfrm>
              <a:off x="3059407" y="2096308"/>
              <a:ext cx="121397" cy="137302"/>
            </a:xfrm>
            <a:custGeom>
              <a:rect b="b" l="l" r="r" t="t"/>
              <a:pathLst>
                <a:path extrusionOk="0" h="4109" w="3633">
                  <a:moveTo>
                    <a:pt x="1989" y="0"/>
                  </a:moveTo>
                  <a:lnTo>
                    <a:pt x="1989" y="0"/>
                  </a:lnTo>
                  <a:cubicBezTo>
                    <a:pt x="1584" y="560"/>
                    <a:pt x="1418" y="1251"/>
                    <a:pt x="1501" y="1929"/>
                  </a:cubicBezTo>
                  <a:cubicBezTo>
                    <a:pt x="1239" y="1774"/>
                    <a:pt x="1048" y="1513"/>
                    <a:pt x="977" y="1215"/>
                  </a:cubicBezTo>
                  <a:cubicBezTo>
                    <a:pt x="846" y="1536"/>
                    <a:pt x="775" y="1894"/>
                    <a:pt x="787" y="2239"/>
                  </a:cubicBezTo>
                  <a:cubicBezTo>
                    <a:pt x="775" y="2501"/>
                    <a:pt x="882" y="2739"/>
                    <a:pt x="1072" y="2906"/>
                  </a:cubicBezTo>
                  <a:cubicBezTo>
                    <a:pt x="656" y="2846"/>
                    <a:pt x="310" y="2548"/>
                    <a:pt x="191" y="2144"/>
                  </a:cubicBezTo>
                  <a:lnTo>
                    <a:pt x="191" y="2144"/>
                  </a:lnTo>
                  <a:cubicBezTo>
                    <a:pt x="1" y="2596"/>
                    <a:pt x="286" y="3346"/>
                    <a:pt x="703" y="3656"/>
                  </a:cubicBezTo>
                  <a:cubicBezTo>
                    <a:pt x="1107" y="3957"/>
                    <a:pt x="1526" y="4108"/>
                    <a:pt x="1952" y="4108"/>
                  </a:cubicBezTo>
                  <a:cubicBezTo>
                    <a:pt x="2268" y="4108"/>
                    <a:pt x="2587" y="4025"/>
                    <a:pt x="2906" y="3858"/>
                  </a:cubicBezTo>
                  <a:cubicBezTo>
                    <a:pt x="3632" y="3489"/>
                    <a:pt x="3596" y="2453"/>
                    <a:pt x="3632" y="2239"/>
                  </a:cubicBezTo>
                  <a:lnTo>
                    <a:pt x="3632" y="2239"/>
                  </a:lnTo>
                  <a:cubicBezTo>
                    <a:pt x="3492" y="2433"/>
                    <a:pt x="3216" y="2627"/>
                    <a:pt x="2962" y="2627"/>
                  </a:cubicBezTo>
                  <a:cubicBezTo>
                    <a:pt x="2935" y="2627"/>
                    <a:pt x="2908" y="2624"/>
                    <a:pt x="2882" y="2620"/>
                  </a:cubicBezTo>
                  <a:cubicBezTo>
                    <a:pt x="3192" y="2334"/>
                    <a:pt x="3239" y="1822"/>
                    <a:pt x="3275" y="1429"/>
                  </a:cubicBezTo>
                  <a:lnTo>
                    <a:pt x="3275" y="1429"/>
                  </a:lnTo>
                  <a:cubicBezTo>
                    <a:pt x="3049" y="1560"/>
                    <a:pt x="2894" y="1941"/>
                    <a:pt x="2453" y="2048"/>
                  </a:cubicBezTo>
                  <a:cubicBezTo>
                    <a:pt x="1977" y="1489"/>
                    <a:pt x="1989" y="262"/>
                    <a:pt x="1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5"/>
            <p:cNvSpPr/>
            <p:nvPr/>
          </p:nvSpPr>
          <p:spPr>
            <a:xfrm>
              <a:off x="3545996" y="1605775"/>
              <a:ext cx="463900" cy="463900"/>
            </a:xfrm>
            <a:custGeom>
              <a:rect b="b" l="l" r="r" t="t"/>
              <a:pathLst>
                <a:path extrusionOk="0" h="13883" w="13883">
                  <a:moveTo>
                    <a:pt x="6941" y="0"/>
                  </a:moveTo>
                  <a:cubicBezTo>
                    <a:pt x="3108" y="0"/>
                    <a:pt x="0" y="3108"/>
                    <a:pt x="0" y="6941"/>
                  </a:cubicBezTo>
                  <a:cubicBezTo>
                    <a:pt x="0" y="10775"/>
                    <a:pt x="3108" y="13883"/>
                    <a:pt x="6941" y="13883"/>
                  </a:cubicBezTo>
                  <a:cubicBezTo>
                    <a:pt x="10775" y="13883"/>
                    <a:pt x="13883" y="10775"/>
                    <a:pt x="13883" y="6941"/>
                  </a:cubicBezTo>
                  <a:cubicBezTo>
                    <a:pt x="13883" y="3108"/>
                    <a:pt x="10775" y="0"/>
                    <a:pt x="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5"/>
            <p:cNvSpPr/>
            <p:nvPr/>
          </p:nvSpPr>
          <p:spPr>
            <a:xfrm>
              <a:off x="3569053" y="1644069"/>
              <a:ext cx="402651" cy="387414"/>
            </a:xfrm>
            <a:custGeom>
              <a:rect b="b" l="l" r="r" t="t"/>
              <a:pathLst>
                <a:path extrusionOk="0" h="11594" w="12050">
                  <a:moveTo>
                    <a:pt x="6267" y="0"/>
                  </a:moveTo>
                  <a:cubicBezTo>
                    <a:pt x="4754" y="0"/>
                    <a:pt x="3265" y="591"/>
                    <a:pt x="2156" y="1700"/>
                  </a:cubicBezTo>
                  <a:cubicBezTo>
                    <a:pt x="501" y="3355"/>
                    <a:pt x="1" y="5843"/>
                    <a:pt x="894" y="8010"/>
                  </a:cubicBezTo>
                  <a:cubicBezTo>
                    <a:pt x="1787" y="10177"/>
                    <a:pt x="3906" y="11594"/>
                    <a:pt x="6251" y="11594"/>
                  </a:cubicBezTo>
                  <a:cubicBezTo>
                    <a:pt x="9442" y="11594"/>
                    <a:pt x="12050" y="8998"/>
                    <a:pt x="12050" y="5795"/>
                  </a:cubicBezTo>
                  <a:cubicBezTo>
                    <a:pt x="12050" y="3450"/>
                    <a:pt x="10645" y="1342"/>
                    <a:pt x="8478" y="438"/>
                  </a:cubicBezTo>
                  <a:cubicBezTo>
                    <a:pt x="7763" y="143"/>
                    <a:pt x="7012" y="0"/>
                    <a:pt x="6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5"/>
            <p:cNvSpPr/>
            <p:nvPr/>
          </p:nvSpPr>
          <p:spPr>
            <a:xfrm>
              <a:off x="3625558" y="1815421"/>
              <a:ext cx="307953" cy="222043"/>
            </a:xfrm>
            <a:custGeom>
              <a:rect b="b" l="l" r="r" t="t"/>
              <a:pathLst>
                <a:path extrusionOk="0" h="6645" w="9216">
                  <a:moveTo>
                    <a:pt x="5906" y="1"/>
                  </a:moveTo>
                  <a:lnTo>
                    <a:pt x="2786" y="36"/>
                  </a:lnTo>
                  <a:cubicBezTo>
                    <a:pt x="2786" y="36"/>
                    <a:pt x="1131" y="1263"/>
                    <a:pt x="774" y="1739"/>
                  </a:cubicBezTo>
                  <a:cubicBezTo>
                    <a:pt x="0" y="2787"/>
                    <a:pt x="1060" y="6644"/>
                    <a:pt x="1060" y="6644"/>
                  </a:cubicBezTo>
                  <a:lnTo>
                    <a:pt x="8228" y="6644"/>
                  </a:lnTo>
                  <a:cubicBezTo>
                    <a:pt x="8228" y="6644"/>
                    <a:pt x="9216" y="2370"/>
                    <a:pt x="8097" y="1251"/>
                  </a:cubicBezTo>
                  <a:cubicBezTo>
                    <a:pt x="7751" y="906"/>
                    <a:pt x="5906" y="1"/>
                    <a:pt x="5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5"/>
            <p:cNvSpPr/>
            <p:nvPr/>
          </p:nvSpPr>
          <p:spPr>
            <a:xfrm>
              <a:off x="3682831" y="1652155"/>
              <a:ext cx="169514" cy="224983"/>
            </a:xfrm>
            <a:custGeom>
              <a:rect b="b" l="l" r="r" t="t"/>
              <a:pathLst>
                <a:path extrusionOk="0" h="6733" w="5073">
                  <a:moveTo>
                    <a:pt x="2522" y="0"/>
                  </a:moveTo>
                  <a:cubicBezTo>
                    <a:pt x="2461" y="0"/>
                    <a:pt x="2398" y="2"/>
                    <a:pt x="2334" y="5"/>
                  </a:cubicBezTo>
                  <a:cubicBezTo>
                    <a:pt x="1632" y="41"/>
                    <a:pt x="1108" y="493"/>
                    <a:pt x="715" y="1053"/>
                  </a:cubicBezTo>
                  <a:cubicBezTo>
                    <a:pt x="132" y="1910"/>
                    <a:pt x="1" y="3017"/>
                    <a:pt x="382" y="3994"/>
                  </a:cubicBezTo>
                  <a:cubicBezTo>
                    <a:pt x="632" y="4660"/>
                    <a:pt x="1001" y="5399"/>
                    <a:pt x="1489" y="5851"/>
                  </a:cubicBezTo>
                  <a:cubicBezTo>
                    <a:pt x="1668" y="6113"/>
                    <a:pt x="2596" y="6732"/>
                    <a:pt x="2596" y="6732"/>
                  </a:cubicBezTo>
                  <a:cubicBezTo>
                    <a:pt x="2596" y="6732"/>
                    <a:pt x="2601" y="6733"/>
                    <a:pt x="2611" y="6733"/>
                  </a:cubicBezTo>
                  <a:cubicBezTo>
                    <a:pt x="2691" y="6733"/>
                    <a:pt x="3111" y="6685"/>
                    <a:pt x="3930" y="5792"/>
                  </a:cubicBezTo>
                  <a:cubicBezTo>
                    <a:pt x="4847" y="4779"/>
                    <a:pt x="5073" y="3077"/>
                    <a:pt x="5037" y="2493"/>
                  </a:cubicBezTo>
                  <a:cubicBezTo>
                    <a:pt x="5002" y="1927"/>
                    <a:pt x="4608" y="0"/>
                    <a:pt x="2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3698770" y="1698836"/>
              <a:ext cx="140443" cy="174694"/>
            </a:xfrm>
            <a:custGeom>
              <a:rect b="b" l="l" r="r" t="t"/>
              <a:pathLst>
                <a:path extrusionOk="0" h="5228" w="4203">
                  <a:moveTo>
                    <a:pt x="1938" y="1"/>
                  </a:moveTo>
                  <a:cubicBezTo>
                    <a:pt x="1927" y="1"/>
                    <a:pt x="1916" y="1"/>
                    <a:pt x="1905" y="1"/>
                  </a:cubicBezTo>
                  <a:cubicBezTo>
                    <a:pt x="583" y="13"/>
                    <a:pt x="0" y="1966"/>
                    <a:pt x="0" y="1966"/>
                  </a:cubicBezTo>
                  <a:cubicBezTo>
                    <a:pt x="0" y="1966"/>
                    <a:pt x="274" y="3716"/>
                    <a:pt x="1226" y="4525"/>
                  </a:cubicBezTo>
                  <a:cubicBezTo>
                    <a:pt x="1369" y="4728"/>
                    <a:pt x="2107" y="5228"/>
                    <a:pt x="2107" y="5228"/>
                  </a:cubicBezTo>
                  <a:cubicBezTo>
                    <a:pt x="2107" y="5228"/>
                    <a:pt x="2429" y="5109"/>
                    <a:pt x="3167" y="4466"/>
                  </a:cubicBezTo>
                  <a:cubicBezTo>
                    <a:pt x="3989" y="3763"/>
                    <a:pt x="4203" y="2323"/>
                    <a:pt x="4167" y="1858"/>
                  </a:cubicBezTo>
                  <a:cubicBezTo>
                    <a:pt x="4144" y="1398"/>
                    <a:pt x="3230" y="1"/>
                    <a:pt x="1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5"/>
            <p:cNvSpPr/>
            <p:nvPr/>
          </p:nvSpPr>
          <p:spPr>
            <a:xfrm>
              <a:off x="3717449" y="1778063"/>
              <a:ext cx="103085" cy="109935"/>
            </a:xfrm>
            <a:custGeom>
              <a:rect b="b" l="l" r="r" t="t"/>
              <a:pathLst>
                <a:path extrusionOk="0" h="3290" w="3085">
                  <a:moveTo>
                    <a:pt x="1532" y="1"/>
                  </a:moveTo>
                  <a:cubicBezTo>
                    <a:pt x="1135" y="1"/>
                    <a:pt x="732" y="102"/>
                    <a:pt x="763" y="321"/>
                  </a:cubicBezTo>
                  <a:cubicBezTo>
                    <a:pt x="822" y="714"/>
                    <a:pt x="810" y="1392"/>
                    <a:pt x="596" y="1476"/>
                  </a:cubicBezTo>
                  <a:cubicBezTo>
                    <a:pt x="529" y="1504"/>
                    <a:pt x="440" y="1513"/>
                    <a:pt x="352" y="1513"/>
                  </a:cubicBezTo>
                  <a:cubicBezTo>
                    <a:pt x="175" y="1513"/>
                    <a:pt x="1" y="1476"/>
                    <a:pt x="1" y="1476"/>
                  </a:cubicBezTo>
                  <a:lnTo>
                    <a:pt x="1" y="1476"/>
                  </a:lnTo>
                  <a:cubicBezTo>
                    <a:pt x="1" y="1476"/>
                    <a:pt x="1105" y="3290"/>
                    <a:pt x="1614" y="3290"/>
                  </a:cubicBezTo>
                  <a:cubicBezTo>
                    <a:pt x="1629" y="3290"/>
                    <a:pt x="1642" y="3288"/>
                    <a:pt x="1656" y="3286"/>
                  </a:cubicBezTo>
                  <a:cubicBezTo>
                    <a:pt x="2132" y="3190"/>
                    <a:pt x="3084" y="1583"/>
                    <a:pt x="3084" y="1583"/>
                  </a:cubicBezTo>
                  <a:cubicBezTo>
                    <a:pt x="2822" y="1535"/>
                    <a:pt x="2572" y="1476"/>
                    <a:pt x="2334" y="1392"/>
                  </a:cubicBezTo>
                  <a:cubicBezTo>
                    <a:pt x="2180" y="1309"/>
                    <a:pt x="2263" y="607"/>
                    <a:pt x="2275" y="261"/>
                  </a:cubicBezTo>
                  <a:cubicBezTo>
                    <a:pt x="2286" y="93"/>
                    <a:pt x="1912" y="1"/>
                    <a:pt x="1532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3717449" y="1826582"/>
              <a:ext cx="102684" cy="61417"/>
            </a:xfrm>
            <a:custGeom>
              <a:rect b="b" l="l" r="r" t="t"/>
              <a:pathLst>
                <a:path extrusionOk="0" h="1838" w="3073">
                  <a:moveTo>
                    <a:pt x="2477" y="0"/>
                  </a:moveTo>
                  <a:cubicBezTo>
                    <a:pt x="2389" y="367"/>
                    <a:pt x="1948" y="679"/>
                    <a:pt x="1491" y="679"/>
                  </a:cubicBezTo>
                  <a:cubicBezTo>
                    <a:pt x="1146" y="679"/>
                    <a:pt x="792" y="501"/>
                    <a:pt x="572" y="36"/>
                  </a:cubicBezTo>
                  <a:cubicBezTo>
                    <a:pt x="477" y="54"/>
                    <a:pt x="382" y="63"/>
                    <a:pt x="286" y="63"/>
                  </a:cubicBezTo>
                  <a:cubicBezTo>
                    <a:pt x="191" y="63"/>
                    <a:pt x="96" y="54"/>
                    <a:pt x="1" y="36"/>
                  </a:cubicBezTo>
                  <a:lnTo>
                    <a:pt x="1" y="36"/>
                  </a:lnTo>
                  <a:cubicBezTo>
                    <a:pt x="1" y="36"/>
                    <a:pt x="1105" y="1838"/>
                    <a:pt x="1603" y="1838"/>
                  </a:cubicBezTo>
                  <a:cubicBezTo>
                    <a:pt x="1617" y="1838"/>
                    <a:pt x="1631" y="1837"/>
                    <a:pt x="1644" y="1834"/>
                  </a:cubicBezTo>
                  <a:cubicBezTo>
                    <a:pt x="2120" y="1738"/>
                    <a:pt x="3072" y="143"/>
                    <a:pt x="3072" y="143"/>
                  </a:cubicBezTo>
                  <a:cubicBezTo>
                    <a:pt x="3072" y="143"/>
                    <a:pt x="2703" y="60"/>
                    <a:pt x="2477" y="0"/>
                  </a:cubicBezTo>
                  <a:close/>
                </a:path>
              </a:pathLst>
            </a:custGeom>
            <a:solidFill>
              <a:srgbClr val="475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3741909" y="1778364"/>
              <a:ext cx="51760" cy="51092"/>
            </a:xfrm>
            <a:custGeom>
              <a:rect b="b" l="l" r="r" t="t"/>
              <a:pathLst>
                <a:path extrusionOk="0" h="1529" w="1549">
                  <a:moveTo>
                    <a:pt x="778" y="1"/>
                  </a:moveTo>
                  <a:cubicBezTo>
                    <a:pt x="388" y="1"/>
                    <a:pt x="1" y="96"/>
                    <a:pt x="31" y="312"/>
                  </a:cubicBezTo>
                  <a:cubicBezTo>
                    <a:pt x="90" y="621"/>
                    <a:pt x="78" y="943"/>
                    <a:pt x="7" y="1253"/>
                  </a:cubicBezTo>
                  <a:cubicBezTo>
                    <a:pt x="247" y="1436"/>
                    <a:pt x="532" y="1529"/>
                    <a:pt x="817" y="1529"/>
                  </a:cubicBezTo>
                  <a:cubicBezTo>
                    <a:pt x="1068" y="1529"/>
                    <a:pt x="1320" y="1457"/>
                    <a:pt x="1543" y="1312"/>
                  </a:cubicBezTo>
                  <a:cubicBezTo>
                    <a:pt x="1459" y="1098"/>
                    <a:pt x="1519" y="550"/>
                    <a:pt x="1543" y="252"/>
                  </a:cubicBezTo>
                  <a:cubicBezTo>
                    <a:pt x="1549" y="93"/>
                    <a:pt x="1162" y="1"/>
                    <a:pt x="778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5"/>
            <p:cNvSpPr/>
            <p:nvPr/>
          </p:nvSpPr>
          <p:spPr>
            <a:xfrm>
              <a:off x="3711868" y="1696464"/>
              <a:ext cx="111840" cy="129349"/>
            </a:xfrm>
            <a:custGeom>
              <a:rect b="b" l="l" r="r" t="t"/>
              <a:pathLst>
                <a:path extrusionOk="0" h="3871" w="3347">
                  <a:moveTo>
                    <a:pt x="1656" y="1"/>
                  </a:moveTo>
                  <a:cubicBezTo>
                    <a:pt x="763" y="13"/>
                    <a:pt x="37" y="632"/>
                    <a:pt x="1" y="1406"/>
                  </a:cubicBezTo>
                  <a:lnTo>
                    <a:pt x="1" y="1429"/>
                  </a:lnTo>
                  <a:cubicBezTo>
                    <a:pt x="1" y="1548"/>
                    <a:pt x="13" y="1668"/>
                    <a:pt x="37" y="1787"/>
                  </a:cubicBezTo>
                  <a:cubicBezTo>
                    <a:pt x="132" y="2382"/>
                    <a:pt x="596" y="3834"/>
                    <a:pt x="1680" y="3870"/>
                  </a:cubicBezTo>
                  <a:cubicBezTo>
                    <a:pt x="1688" y="3870"/>
                    <a:pt x="1697" y="3870"/>
                    <a:pt x="1705" y="3870"/>
                  </a:cubicBezTo>
                  <a:cubicBezTo>
                    <a:pt x="2770" y="3870"/>
                    <a:pt x="3216" y="2377"/>
                    <a:pt x="3311" y="1787"/>
                  </a:cubicBezTo>
                  <a:cubicBezTo>
                    <a:pt x="3335" y="1656"/>
                    <a:pt x="3347" y="1537"/>
                    <a:pt x="3347" y="1406"/>
                  </a:cubicBezTo>
                  <a:cubicBezTo>
                    <a:pt x="3311" y="644"/>
                    <a:pt x="2585" y="24"/>
                    <a:pt x="1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5"/>
            <p:cNvSpPr/>
            <p:nvPr/>
          </p:nvSpPr>
          <p:spPr>
            <a:xfrm>
              <a:off x="3711868" y="1696865"/>
              <a:ext cx="112241" cy="85576"/>
            </a:xfrm>
            <a:custGeom>
              <a:rect b="b" l="l" r="r" t="t"/>
              <a:pathLst>
                <a:path extrusionOk="0" h="2561" w="3359">
                  <a:moveTo>
                    <a:pt x="1656" y="1"/>
                  </a:moveTo>
                  <a:cubicBezTo>
                    <a:pt x="763" y="12"/>
                    <a:pt x="37" y="632"/>
                    <a:pt x="1" y="1406"/>
                  </a:cubicBezTo>
                  <a:lnTo>
                    <a:pt x="1" y="1417"/>
                  </a:lnTo>
                  <a:cubicBezTo>
                    <a:pt x="1" y="1536"/>
                    <a:pt x="13" y="1656"/>
                    <a:pt x="37" y="1775"/>
                  </a:cubicBezTo>
                  <a:cubicBezTo>
                    <a:pt x="84" y="2037"/>
                    <a:pt x="156" y="2287"/>
                    <a:pt x="251" y="2537"/>
                  </a:cubicBezTo>
                  <a:cubicBezTo>
                    <a:pt x="523" y="2316"/>
                    <a:pt x="1044" y="2209"/>
                    <a:pt x="1585" y="2209"/>
                  </a:cubicBezTo>
                  <a:cubicBezTo>
                    <a:pt x="2156" y="2209"/>
                    <a:pt x="2748" y="2328"/>
                    <a:pt x="3097" y="2560"/>
                  </a:cubicBezTo>
                  <a:cubicBezTo>
                    <a:pt x="3216" y="2310"/>
                    <a:pt x="3299" y="2048"/>
                    <a:pt x="3347" y="1775"/>
                  </a:cubicBezTo>
                  <a:cubicBezTo>
                    <a:pt x="3359" y="1644"/>
                    <a:pt x="3359" y="1525"/>
                    <a:pt x="3347" y="1406"/>
                  </a:cubicBezTo>
                  <a:cubicBezTo>
                    <a:pt x="3311" y="632"/>
                    <a:pt x="2585" y="12"/>
                    <a:pt x="16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3696197" y="1662113"/>
              <a:ext cx="149799" cy="75384"/>
            </a:xfrm>
            <a:custGeom>
              <a:rect b="b" l="l" r="r" t="t"/>
              <a:pathLst>
                <a:path extrusionOk="0" h="2256" w="4483">
                  <a:moveTo>
                    <a:pt x="2261" y="0"/>
                  </a:moveTo>
                  <a:cubicBezTo>
                    <a:pt x="1244" y="0"/>
                    <a:pt x="1" y="575"/>
                    <a:pt x="434" y="2255"/>
                  </a:cubicBezTo>
                  <a:cubicBezTo>
                    <a:pt x="434" y="2255"/>
                    <a:pt x="979" y="1906"/>
                    <a:pt x="2013" y="1906"/>
                  </a:cubicBezTo>
                  <a:cubicBezTo>
                    <a:pt x="2530" y="1906"/>
                    <a:pt x="3169" y="1993"/>
                    <a:pt x="3923" y="2255"/>
                  </a:cubicBezTo>
                  <a:cubicBezTo>
                    <a:pt x="4482" y="850"/>
                    <a:pt x="3470" y="124"/>
                    <a:pt x="2554" y="17"/>
                  </a:cubicBezTo>
                  <a:cubicBezTo>
                    <a:pt x="2459" y="6"/>
                    <a:pt x="2361" y="0"/>
                    <a:pt x="2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5"/>
            <p:cNvSpPr/>
            <p:nvPr/>
          </p:nvSpPr>
          <p:spPr>
            <a:xfrm>
              <a:off x="3564274" y="1731884"/>
              <a:ext cx="428113" cy="218033"/>
            </a:xfrm>
            <a:custGeom>
              <a:rect b="b" l="l" r="r" t="t"/>
              <a:pathLst>
                <a:path extrusionOk="0" h="6525" w="12812">
                  <a:moveTo>
                    <a:pt x="560" y="0"/>
                  </a:moveTo>
                  <a:lnTo>
                    <a:pt x="1" y="1334"/>
                  </a:lnTo>
                  <a:lnTo>
                    <a:pt x="12252" y="6525"/>
                  </a:lnTo>
                  <a:lnTo>
                    <a:pt x="12812" y="518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1" name="Google Shape;1221;p55"/>
          <p:cNvSpPr/>
          <p:nvPr/>
        </p:nvSpPr>
        <p:spPr>
          <a:xfrm>
            <a:off x="486250" y="3226600"/>
            <a:ext cx="1406003" cy="1573978"/>
          </a:xfrm>
          <a:custGeom>
            <a:rect b="b" l="l" r="r" t="t"/>
            <a:pathLst>
              <a:path extrusionOk="0" h="48352" w="42077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55"/>
          <p:cNvSpPr/>
          <p:nvPr/>
        </p:nvSpPr>
        <p:spPr>
          <a:xfrm>
            <a:off x="925068" y="2741217"/>
            <a:ext cx="527990" cy="527957"/>
          </a:xfrm>
          <a:custGeom>
            <a:rect b="b" l="l" r="r" t="t"/>
            <a:pathLst>
              <a:path extrusionOk="0" h="15800" w="15801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55"/>
          <p:cNvSpPr/>
          <p:nvPr/>
        </p:nvSpPr>
        <p:spPr>
          <a:xfrm>
            <a:off x="948157" y="2781482"/>
            <a:ext cx="464702" cy="447126"/>
          </a:xfrm>
          <a:custGeom>
            <a:rect b="b" l="l" r="r" t="t"/>
            <a:pathLst>
              <a:path extrusionOk="0" h="13381" w="13907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1224" name="Google Shape;1224;p55"/>
          <p:cNvSpPr/>
          <p:nvPr/>
        </p:nvSpPr>
        <p:spPr>
          <a:xfrm>
            <a:off x="4996429" y="3231613"/>
            <a:ext cx="1406036" cy="1568965"/>
          </a:xfrm>
          <a:custGeom>
            <a:rect b="b" l="l" r="r" t="t"/>
            <a:pathLst>
              <a:path extrusionOk="0" h="48198" w="42078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55"/>
          <p:cNvSpPr/>
          <p:nvPr/>
        </p:nvSpPr>
        <p:spPr>
          <a:xfrm>
            <a:off x="5435237" y="2742019"/>
            <a:ext cx="527990" cy="527957"/>
          </a:xfrm>
          <a:custGeom>
            <a:rect b="b" l="l" r="r" t="t"/>
            <a:pathLst>
              <a:path extrusionOk="0" h="15800" w="15801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55"/>
          <p:cNvSpPr/>
          <p:nvPr/>
        </p:nvSpPr>
        <p:spPr>
          <a:xfrm>
            <a:off x="5458327" y="2782652"/>
            <a:ext cx="464335" cy="446759"/>
          </a:xfrm>
          <a:custGeom>
            <a:rect b="b" l="l" r="r" t="t"/>
            <a:pathLst>
              <a:path extrusionOk="0" h="13370" w="13896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1227" name="Google Shape;1227;p55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1228" name="Google Shape;1228;p55"/>
            <p:cNvSpPr/>
            <p:nvPr/>
          </p:nvSpPr>
          <p:spPr>
            <a:xfrm>
              <a:off x="4966993" y="1276337"/>
              <a:ext cx="1464513" cy="1464112"/>
            </a:xfrm>
            <a:custGeom>
              <a:rect b="b" l="l" r="r" t="t"/>
              <a:pathLst>
                <a:path extrusionOk="0" h="43816" w="43828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5"/>
            <p:cNvSpPr/>
            <p:nvPr/>
          </p:nvSpPr>
          <p:spPr>
            <a:xfrm>
              <a:off x="5005186" y="1364887"/>
              <a:ext cx="1337602" cy="1286845"/>
            </a:xfrm>
            <a:custGeom>
              <a:rect b="b" l="l" r="r" t="t"/>
              <a:pathLst>
                <a:path extrusionOk="0" h="38511" w="4003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5"/>
            <p:cNvSpPr/>
            <p:nvPr/>
          </p:nvSpPr>
          <p:spPr>
            <a:xfrm>
              <a:off x="5630982" y="2092331"/>
              <a:ext cx="117821" cy="334618"/>
            </a:xfrm>
            <a:custGeom>
              <a:rect b="b" l="l" r="r" t="t"/>
              <a:pathLst>
                <a:path extrusionOk="0" h="10014" w="3526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5"/>
            <p:cNvSpPr/>
            <p:nvPr/>
          </p:nvSpPr>
          <p:spPr>
            <a:xfrm>
              <a:off x="5223185" y="1683733"/>
              <a:ext cx="933014" cy="646146"/>
            </a:xfrm>
            <a:custGeom>
              <a:rect b="b" l="l" r="r" t="t"/>
              <a:pathLst>
                <a:path extrusionOk="0" h="19337" w="27922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5"/>
            <p:cNvSpPr/>
            <p:nvPr/>
          </p:nvSpPr>
          <p:spPr>
            <a:xfrm>
              <a:off x="5257803" y="1719152"/>
              <a:ext cx="864179" cy="517632"/>
            </a:xfrm>
            <a:custGeom>
              <a:rect b="b" l="l" r="r" t="t"/>
              <a:pathLst>
                <a:path extrusionOk="0" h="15491" w="25862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5"/>
            <p:cNvSpPr/>
            <p:nvPr/>
          </p:nvSpPr>
          <p:spPr>
            <a:xfrm>
              <a:off x="5380737" y="2403057"/>
              <a:ext cx="618311" cy="23892"/>
            </a:xfrm>
            <a:custGeom>
              <a:rect b="b" l="l" r="r" t="t"/>
              <a:pathLst>
                <a:path extrusionOk="0" h="715" w="18504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5669977" y="2268963"/>
              <a:ext cx="35052" cy="29806"/>
            </a:xfrm>
            <a:custGeom>
              <a:rect b="b" l="l" r="r" t="t"/>
              <a:pathLst>
                <a:path extrusionOk="0" h="892" w="1049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5305152" y="1773251"/>
              <a:ext cx="124571" cy="77222"/>
            </a:xfrm>
            <a:custGeom>
              <a:rect b="b" l="l" r="r" t="t"/>
              <a:pathLst>
                <a:path extrusionOk="0" h="2311" w="3728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5305152" y="1763695"/>
              <a:ext cx="66462" cy="19949"/>
            </a:xfrm>
            <a:custGeom>
              <a:rect b="b" l="l" r="r" t="t"/>
              <a:pathLst>
                <a:path extrusionOk="0" h="597" w="1989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5305152" y="1783610"/>
              <a:ext cx="124571" cy="72043"/>
            </a:xfrm>
            <a:custGeom>
              <a:rect b="b" l="l" r="r" t="t"/>
              <a:pathLst>
                <a:path extrusionOk="0" h="2156" w="3728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5398647" y="1765299"/>
              <a:ext cx="31076" cy="18345"/>
            </a:xfrm>
            <a:custGeom>
              <a:rect b="b" l="l" r="r" t="t"/>
              <a:pathLst>
                <a:path extrusionOk="0" h="549" w="93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5305152" y="1908916"/>
              <a:ext cx="124571" cy="77222"/>
            </a:xfrm>
            <a:custGeom>
              <a:rect b="b" l="l" r="r" t="t"/>
              <a:pathLst>
                <a:path extrusionOk="0" h="2311" w="3728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5305152" y="1899360"/>
              <a:ext cx="66462" cy="19548"/>
            </a:xfrm>
            <a:custGeom>
              <a:rect b="b" l="l" r="r" t="t"/>
              <a:pathLst>
                <a:path extrusionOk="0" h="585" w="1989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5305152" y="1918874"/>
              <a:ext cx="124571" cy="72043"/>
            </a:xfrm>
            <a:custGeom>
              <a:rect b="b" l="l" r="r" t="t"/>
              <a:pathLst>
                <a:path extrusionOk="0" h="2156" w="3728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5299973" y="2044180"/>
              <a:ext cx="124571" cy="77222"/>
            </a:xfrm>
            <a:custGeom>
              <a:rect b="b" l="l" r="r" t="t"/>
              <a:pathLst>
                <a:path extrusionOk="0" h="2311" w="3728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5299973" y="2034623"/>
              <a:ext cx="66496" cy="19548"/>
            </a:xfrm>
            <a:custGeom>
              <a:rect b="b" l="l" r="r" t="t"/>
              <a:pathLst>
                <a:path extrusionOk="0" h="585" w="199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5299973" y="2054138"/>
              <a:ext cx="124571" cy="72444"/>
            </a:xfrm>
            <a:custGeom>
              <a:rect b="b" l="l" r="r" t="t"/>
              <a:pathLst>
                <a:path extrusionOk="0" h="2168" w="3728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5474232" y="1773251"/>
              <a:ext cx="124571" cy="77222"/>
            </a:xfrm>
            <a:custGeom>
              <a:rect b="b" l="l" r="r" t="t"/>
              <a:pathLst>
                <a:path extrusionOk="0" h="2311" w="3728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5474232" y="1763695"/>
              <a:ext cx="66496" cy="19949"/>
            </a:xfrm>
            <a:custGeom>
              <a:rect b="b" l="l" r="r" t="t"/>
              <a:pathLst>
                <a:path extrusionOk="0" h="597" w="199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5474232" y="1783610"/>
              <a:ext cx="124571" cy="72043"/>
            </a:xfrm>
            <a:custGeom>
              <a:rect b="b" l="l" r="r" t="t"/>
              <a:pathLst>
                <a:path extrusionOk="0" h="2156" w="3728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5567727" y="1764497"/>
              <a:ext cx="31076" cy="18345"/>
            </a:xfrm>
            <a:custGeom>
              <a:rect b="b" l="l" r="r" t="t"/>
              <a:pathLst>
                <a:path extrusionOk="0" h="549" w="93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5398647" y="1899761"/>
              <a:ext cx="31076" cy="18345"/>
            </a:xfrm>
            <a:custGeom>
              <a:rect b="b" l="l" r="r" t="t"/>
              <a:pathLst>
                <a:path extrusionOk="0" h="549" w="93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5393468" y="2036227"/>
              <a:ext cx="31076" cy="17944"/>
            </a:xfrm>
            <a:custGeom>
              <a:rect b="b" l="l" r="r" t="t"/>
              <a:pathLst>
                <a:path extrusionOk="0" h="537" w="93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5821548" y="1517025"/>
              <a:ext cx="408231" cy="312764"/>
            </a:xfrm>
            <a:custGeom>
              <a:rect b="b" l="l" r="r" t="t"/>
              <a:pathLst>
                <a:path extrusionOk="0" h="9360" w="12217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5866123" y="1561300"/>
              <a:ext cx="318712" cy="243829"/>
            </a:xfrm>
            <a:custGeom>
              <a:rect b="b" l="l" r="r" t="t"/>
              <a:pathLst>
                <a:path extrusionOk="0" h="7297" w="9538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6004562" y="1626058"/>
              <a:ext cx="41802" cy="118590"/>
            </a:xfrm>
            <a:custGeom>
              <a:rect b="b" l="l" r="r" t="t"/>
              <a:pathLst>
                <a:path extrusionOk="0" h="3549" w="1251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6004161" y="1752567"/>
              <a:ext cx="37458" cy="31978"/>
            </a:xfrm>
            <a:custGeom>
              <a:rect b="b" l="l" r="r" t="t"/>
              <a:pathLst>
                <a:path extrusionOk="0" h="957" w="1121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5864519" y="2142855"/>
              <a:ext cx="102283" cy="105057"/>
            </a:xfrm>
            <a:custGeom>
              <a:rect b="b" l="l" r="r" t="t"/>
              <a:pathLst>
                <a:path extrusionOk="0" h="3144" w="3061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5916647" y="2201765"/>
              <a:ext cx="231967" cy="234005"/>
            </a:xfrm>
            <a:custGeom>
              <a:rect b="b" l="l" r="r" t="t"/>
              <a:pathLst>
                <a:path extrusionOk="0" h="7003" w="6942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5520378" y="1826515"/>
              <a:ext cx="413410" cy="395634"/>
            </a:xfrm>
            <a:custGeom>
              <a:rect b="b" l="l" r="r" t="t"/>
              <a:pathLst>
                <a:path extrusionOk="0" h="11840" w="12372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5728855" y="1955363"/>
              <a:ext cx="90354" cy="44709"/>
            </a:xfrm>
            <a:custGeom>
              <a:rect b="b" l="l" r="r" t="t"/>
              <a:pathLst>
                <a:path extrusionOk="0" h="1338" w="2704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5800095" y="1954661"/>
              <a:ext cx="7986" cy="6817"/>
            </a:xfrm>
            <a:custGeom>
              <a:rect b="b" l="l" r="r" t="t"/>
              <a:pathLst>
                <a:path extrusionOk="0" h="204" w="239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5758460" y="2010364"/>
              <a:ext cx="73881" cy="26298"/>
            </a:xfrm>
            <a:custGeom>
              <a:rect b="b" l="l" r="r" t="t"/>
              <a:pathLst>
                <a:path extrusionOk="0" h="787" w="2211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5825558" y="2030246"/>
              <a:ext cx="8387" cy="6817"/>
            </a:xfrm>
            <a:custGeom>
              <a:rect b="b" l="l" r="r" t="t"/>
              <a:pathLst>
                <a:path extrusionOk="0" h="204" w="251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5751142" y="2051197"/>
              <a:ext cx="70439" cy="24861"/>
            </a:xfrm>
            <a:custGeom>
              <a:rect b="b" l="l" r="r" t="t"/>
              <a:pathLst>
                <a:path extrusionOk="0" h="744" w="2108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5812826" y="2069809"/>
              <a:ext cx="9156" cy="6950"/>
            </a:xfrm>
            <a:custGeom>
              <a:rect b="b" l="l" r="r" t="t"/>
              <a:pathLst>
                <a:path extrusionOk="0" h="208" w="274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5658048" y="1955664"/>
              <a:ext cx="90354" cy="44810"/>
            </a:xfrm>
            <a:custGeom>
              <a:rect b="b" l="l" r="r" t="t"/>
              <a:pathLst>
                <a:path extrusionOk="0" h="1341" w="2704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5669175" y="1954661"/>
              <a:ext cx="7986" cy="6817"/>
            </a:xfrm>
            <a:custGeom>
              <a:rect b="b" l="l" r="r" t="t"/>
              <a:pathLst>
                <a:path extrusionOk="0" h="204" w="239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5644515" y="2010765"/>
              <a:ext cx="74315" cy="25897"/>
            </a:xfrm>
            <a:custGeom>
              <a:rect b="b" l="l" r="r" t="t"/>
              <a:pathLst>
                <a:path extrusionOk="0" h="775" w="2224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5643312" y="2030246"/>
              <a:ext cx="8020" cy="6817"/>
            </a:xfrm>
            <a:custGeom>
              <a:rect b="b" l="l" r="r" t="t"/>
              <a:pathLst>
                <a:path extrusionOk="0" h="204" w="24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5655676" y="2051364"/>
              <a:ext cx="70439" cy="24694"/>
            </a:xfrm>
            <a:custGeom>
              <a:rect b="b" l="l" r="r" t="t"/>
              <a:pathLst>
                <a:path extrusionOk="0" h="739" w="2108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5655275" y="2070344"/>
              <a:ext cx="9156" cy="6984"/>
            </a:xfrm>
            <a:custGeom>
              <a:rect b="b" l="l" r="r" t="t"/>
              <a:pathLst>
                <a:path extrusionOk="0" h="209" w="274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5712949" y="1951888"/>
              <a:ext cx="51359" cy="43807"/>
            </a:xfrm>
            <a:custGeom>
              <a:rect b="b" l="l" r="r" t="t"/>
              <a:pathLst>
                <a:path extrusionOk="0" h="1311" w="1537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5720100" y="1951888"/>
              <a:ext cx="9189" cy="9189"/>
            </a:xfrm>
            <a:custGeom>
              <a:rect b="b" l="l" r="r" t="t"/>
              <a:pathLst>
                <a:path extrusionOk="0" h="275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5747567" y="1951888"/>
              <a:ext cx="9189" cy="9189"/>
            </a:xfrm>
            <a:custGeom>
              <a:rect b="b" l="l" r="r" t="t"/>
              <a:pathLst>
                <a:path extrusionOk="0" h="275" w="275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5673553" y="1967393"/>
              <a:ext cx="128948" cy="135297"/>
            </a:xfrm>
            <a:custGeom>
              <a:rect b="b" l="l" r="r" t="t"/>
              <a:pathLst>
                <a:path extrusionOk="0" h="4049" w="3859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5674756" y="1967793"/>
              <a:ext cx="64491" cy="134128"/>
            </a:xfrm>
            <a:custGeom>
              <a:rect b="b" l="l" r="r" t="t"/>
              <a:pathLst>
                <a:path extrusionOk="0" h="4014" w="193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5739213" y="1967793"/>
              <a:ext cx="64491" cy="134128"/>
            </a:xfrm>
            <a:custGeom>
              <a:rect b="b" l="l" r="r" t="t"/>
              <a:pathLst>
                <a:path extrusionOk="0" h="4014" w="193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55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1277" name="Google Shape;1277;p55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b="1" lang="en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78" name="Google Shape;1278;p55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79" name="Google Shape;1279;p55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1280" name="Google Shape;1280;p55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b="1" lang="en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81" name="Google Shape;1281;p55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82" name="Google Shape;1282;p55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1283" name="Google Shape;1283;p55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b="1" lang="en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84" name="Google Shape;1284;p55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85" name="Google Shape;1285;p55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1286" name="Google Shape;1286;p55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b="1" lang="en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87" name="Google Shape;1287;p55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88" name="Google Shape;1288;p55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289" name="Google Shape;1289;p55"/>
            <p:cNvSpPr/>
            <p:nvPr/>
          </p:nvSpPr>
          <p:spPr>
            <a:xfrm>
              <a:off x="7222294" y="1276337"/>
              <a:ext cx="1464513" cy="1464112"/>
            </a:xfrm>
            <a:custGeom>
              <a:rect b="b" l="l" r="r" t="t"/>
              <a:pathLst>
                <a:path extrusionOk="0" h="43816" w="43828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5"/>
            <p:cNvSpPr/>
            <p:nvPr/>
          </p:nvSpPr>
          <p:spPr>
            <a:xfrm>
              <a:off x="7260488" y="1364887"/>
              <a:ext cx="1337602" cy="1286845"/>
            </a:xfrm>
            <a:custGeom>
              <a:rect b="b" l="l" r="r" t="t"/>
              <a:pathLst>
                <a:path extrusionOk="0" h="38511" w="4003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5"/>
            <p:cNvSpPr/>
            <p:nvPr/>
          </p:nvSpPr>
          <p:spPr>
            <a:xfrm>
              <a:off x="7900652" y="2092331"/>
              <a:ext cx="117788" cy="334618"/>
            </a:xfrm>
            <a:custGeom>
              <a:rect b="b" l="l" r="r" t="t"/>
              <a:pathLst>
                <a:path extrusionOk="0" h="10014" w="3525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5"/>
            <p:cNvSpPr/>
            <p:nvPr/>
          </p:nvSpPr>
          <p:spPr>
            <a:xfrm>
              <a:off x="7493257" y="1683733"/>
              <a:ext cx="932980" cy="646146"/>
            </a:xfrm>
            <a:custGeom>
              <a:rect b="b" l="l" r="r" t="t"/>
              <a:pathLst>
                <a:path extrusionOk="0" h="19337" w="27921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5"/>
            <p:cNvSpPr/>
            <p:nvPr/>
          </p:nvSpPr>
          <p:spPr>
            <a:xfrm>
              <a:off x="7527474" y="1719152"/>
              <a:ext cx="864145" cy="517632"/>
            </a:xfrm>
            <a:custGeom>
              <a:rect b="b" l="l" r="r" t="t"/>
              <a:pathLst>
                <a:path extrusionOk="0" h="15491" w="25861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5"/>
            <p:cNvSpPr/>
            <p:nvPr/>
          </p:nvSpPr>
          <p:spPr>
            <a:xfrm>
              <a:off x="7650407" y="2403057"/>
              <a:ext cx="618278" cy="23892"/>
            </a:xfrm>
            <a:custGeom>
              <a:rect b="b" l="l" r="r" t="t"/>
              <a:pathLst>
                <a:path extrusionOk="0" h="715" w="18503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5"/>
            <p:cNvSpPr/>
            <p:nvPr/>
          </p:nvSpPr>
          <p:spPr>
            <a:xfrm>
              <a:off x="7939614" y="2268963"/>
              <a:ext cx="35052" cy="29806"/>
            </a:xfrm>
            <a:custGeom>
              <a:rect b="b" l="l" r="r" t="t"/>
              <a:pathLst>
                <a:path extrusionOk="0" h="892" w="1049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5"/>
            <p:cNvSpPr/>
            <p:nvPr/>
          </p:nvSpPr>
          <p:spPr>
            <a:xfrm>
              <a:off x="7773742" y="1927629"/>
              <a:ext cx="371608" cy="34250"/>
            </a:xfrm>
            <a:custGeom>
              <a:rect b="b" l="l" r="r" t="t"/>
              <a:pathLst>
                <a:path extrusionOk="0" h="1025" w="11121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5"/>
            <p:cNvSpPr/>
            <p:nvPr/>
          </p:nvSpPr>
          <p:spPr>
            <a:xfrm>
              <a:off x="7773742" y="1983331"/>
              <a:ext cx="371608" cy="34217"/>
            </a:xfrm>
            <a:custGeom>
              <a:rect b="b" l="l" r="r" t="t"/>
              <a:pathLst>
                <a:path extrusionOk="0" h="1024" w="11121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5"/>
            <p:cNvSpPr/>
            <p:nvPr/>
          </p:nvSpPr>
          <p:spPr>
            <a:xfrm>
              <a:off x="7795194" y="1995261"/>
              <a:ext cx="9991" cy="9958"/>
            </a:xfrm>
            <a:custGeom>
              <a:rect b="b" l="l" r="r" t="t"/>
              <a:pathLst>
                <a:path extrusionOk="0" h="298" w="299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5"/>
            <p:cNvSpPr/>
            <p:nvPr/>
          </p:nvSpPr>
          <p:spPr>
            <a:xfrm>
              <a:off x="7816680" y="1996063"/>
              <a:ext cx="9590" cy="9557"/>
            </a:xfrm>
            <a:custGeom>
              <a:rect b="b" l="l" r="r" t="t"/>
              <a:pathLst>
                <a:path extrusionOk="0" h="286" w="287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5"/>
            <p:cNvSpPr/>
            <p:nvPr/>
          </p:nvSpPr>
          <p:spPr>
            <a:xfrm>
              <a:off x="7837765" y="1996063"/>
              <a:ext cx="9590" cy="9557"/>
            </a:xfrm>
            <a:custGeom>
              <a:rect b="b" l="l" r="r" t="t"/>
              <a:pathLst>
                <a:path extrusionOk="0" h="286" w="287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5"/>
            <p:cNvSpPr/>
            <p:nvPr/>
          </p:nvSpPr>
          <p:spPr>
            <a:xfrm>
              <a:off x="7858850" y="1996063"/>
              <a:ext cx="9991" cy="9557"/>
            </a:xfrm>
            <a:custGeom>
              <a:rect b="b" l="l" r="r" t="t"/>
              <a:pathLst>
                <a:path extrusionOk="0" h="286" w="299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5"/>
            <p:cNvSpPr/>
            <p:nvPr/>
          </p:nvSpPr>
          <p:spPr>
            <a:xfrm>
              <a:off x="7880336" y="1996063"/>
              <a:ext cx="9590" cy="9557"/>
            </a:xfrm>
            <a:custGeom>
              <a:rect b="b" l="l" r="r" t="t"/>
              <a:pathLst>
                <a:path extrusionOk="0" h="286" w="287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5"/>
            <p:cNvSpPr/>
            <p:nvPr/>
          </p:nvSpPr>
          <p:spPr>
            <a:xfrm>
              <a:off x="7916157" y="2036227"/>
              <a:ext cx="86779" cy="59312"/>
            </a:xfrm>
            <a:custGeom>
              <a:rect b="b" l="l" r="r" t="t"/>
              <a:pathLst>
                <a:path extrusionOk="0" h="1775" w="2597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5"/>
            <p:cNvSpPr/>
            <p:nvPr/>
          </p:nvSpPr>
          <p:spPr>
            <a:xfrm>
              <a:off x="7900652" y="2095506"/>
              <a:ext cx="117788" cy="86378"/>
            </a:xfrm>
            <a:custGeom>
              <a:rect b="b" l="l" r="r" t="t"/>
              <a:pathLst>
                <a:path extrusionOk="0" h="2585" w="3525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5"/>
            <p:cNvSpPr/>
            <p:nvPr/>
          </p:nvSpPr>
          <p:spPr>
            <a:xfrm>
              <a:off x="7949171" y="2120567"/>
              <a:ext cx="20717" cy="20717"/>
            </a:xfrm>
            <a:custGeom>
              <a:rect b="b" l="l" r="r" t="t"/>
              <a:pathLst>
                <a:path extrusionOk="0" h="620" w="62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5"/>
            <p:cNvSpPr/>
            <p:nvPr/>
          </p:nvSpPr>
          <p:spPr>
            <a:xfrm>
              <a:off x="7948770" y="2134501"/>
              <a:ext cx="21920" cy="25496"/>
            </a:xfrm>
            <a:custGeom>
              <a:rect b="b" l="l" r="r" t="t"/>
              <a:pathLst>
                <a:path extrusionOk="0" h="763" w="656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5"/>
            <p:cNvSpPr/>
            <p:nvPr/>
          </p:nvSpPr>
          <p:spPr>
            <a:xfrm>
              <a:off x="7879166" y="1746987"/>
              <a:ext cx="161161" cy="161161"/>
            </a:xfrm>
            <a:custGeom>
              <a:rect b="b" l="l" r="r" t="t"/>
              <a:pathLst>
                <a:path extrusionOk="0" h="4823" w="4823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5"/>
            <p:cNvSpPr/>
            <p:nvPr/>
          </p:nvSpPr>
          <p:spPr>
            <a:xfrm>
              <a:off x="8101543" y="1627228"/>
              <a:ext cx="358911" cy="234774"/>
            </a:xfrm>
            <a:custGeom>
              <a:rect b="b" l="l" r="r" t="t"/>
              <a:pathLst>
                <a:path extrusionOk="0" h="7026" w="10741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5"/>
            <p:cNvSpPr/>
            <p:nvPr/>
          </p:nvSpPr>
          <p:spPr>
            <a:xfrm>
              <a:off x="8136161" y="1647945"/>
              <a:ext cx="110637" cy="110637"/>
            </a:xfrm>
            <a:custGeom>
              <a:rect b="b" l="l" r="r" t="t"/>
              <a:pathLst>
                <a:path extrusionOk="0" h="3311" w="3311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5"/>
            <p:cNvSpPr/>
            <p:nvPr/>
          </p:nvSpPr>
          <p:spPr>
            <a:xfrm>
              <a:off x="8164798" y="1694492"/>
              <a:ext cx="46981" cy="51359"/>
            </a:xfrm>
            <a:custGeom>
              <a:rect b="b" l="l" r="r" t="t"/>
              <a:pathLst>
                <a:path extrusionOk="0" h="1537" w="1406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5"/>
            <p:cNvSpPr/>
            <p:nvPr/>
          </p:nvSpPr>
          <p:spPr>
            <a:xfrm>
              <a:off x="8182307" y="1694492"/>
              <a:ext cx="20316" cy="11194"/>
            </a:xfrm>
            <a:custGeom>
              <a:rect b="b" l="l" r="r" t="t"/>
              <a:pathLst>
                <a:path extrusionOk="0" h="335" w="608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5"/>
            <p:cNvSpPr/>
            <p:nvPr/>
          </p:nvSpPr>
          <p:spPr>
            <a:xfrm>
              <a:off x="8168407" y="1664552"/>
              <a:ext cx="41000" cy="38761"/>
            </a:xfrm>
            <a:custGeom>
              <a:rect b="b" l="l" r="r" t="t"/>
              <a:pathLst>
                <a:path extrusionOk="0" h="1160" w="1227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5"/>
            <p:cNvSpPr/>
            <p:nvPr/>
          </p:nvSpPr>
          <p:spPr>
            <a:xfrm>
              <a:off x="8171213" y="1681293"/>
              <a:ext cx="7151" cy="9256"/>
            </a:xfrm>
            <a:custGeom>
              <a:rect b="b" l="l" r="r" t="t"/>
              <a:pathLst>
                <a:path extrusionOk="0" h="277" w="214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5"/>
            <p:cNvSpPr/>
            <p:nvPr/>
          </p:nvSpPr>
          <p:spPr>
            <a:xfrm>
              <a:off x="8155312" y="1711600"/>
              <a:ext cx="74299" cy="49270"/>
            </a:xfrm>
            <a:custGeom>
              <a:rect b="b" l="l" r="r" t="t"/>
              <a:pathLst>
                <a:path extrusionOk="0" h="1785" w="2692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5"/>
            <p:cNvSpPr/>
            <p:nvPr/>
          </p:nvSpPr>
          <p:spPr>
            <a:xfrm>
              <a:off x="8165733" y="1651888"/>
              <a:ext cx="50590" cy="39430"/>
            </a:xfrm>
            <a:custGeom>
              <a:rect b="b" l="l" r="r" t="t"/>
              <a:pathLst>
                <a:path extrusionOk="0" h="1180" w="1514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5"/>
            <p:cNvSpPr/>
            <p:nvPr/>
          </p:nvSpPr>
          <p:spPr>
            <a:xfrm>
              <a:off x="8127005" y="1774053"/>
              <a:ext cx="306783" cy="11562"/>
            </a:xfrm>
            <a:custGeom>
              <a:rect b="b" l="l" r="r" t="t"/>
              <a:pathLst>
                <a:path extrusionOk="0" h="346" w="9181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5"/>
            <p:cNvSpPr/>
            <p:nvPr/>
          </p:nvSpPr>
          <p:spPr>
            <a:xfrm>
              <a:off x="8127005" y="1809473"/>
              <a:ext cx="306783" cy="11562"/>
            </a:xfrm>
            <a:custGeom>
              <a:rect b="b" l="l" r="r" t="t"/>
              <a:pathLst>
                <a:path extrusionOk="0" h="346" w="9181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5"/>
            <p:cNvSpPr/>
            <p:nvPr/>
          </p:nvSpPr>
          <p:spPr>
            <a:xfrm>
              <a:off x="8278977" y="1703614"/>
              <a:ext cx="154812" cy="11595"/>
            </a:xfrm>
            <a:custGeom>
              <a:rect b="b" l="l" r="r" t="t"/>
              <a:pathLst>
                <a:path extrusionOk="0" h="347" w="4633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5"/>
            <p:cNvSpPr/>
            <p:nvPr/>
          </p:nvSpPr>
          <p:spPr>
            <a:xfrm>
              <a:off x="8278609" y="1668228"/>
              <a:ext cx="155179" cy="11562"/>
            </a:xfrm>
            <a:custGeom>
              <a:rect b="b" l="l" r="r" t="t"/>
              <a:pathLst>
                <a:path extrusionOk="0" h="346" w="4644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5"/>
            <p:cNvSpPr/>
            <p:nvPr/>
          </p:nvSpPr>
          <p:spPr>
            <a:xfrm>
              <a:off x="8278977" y="1738633"/>
              <a:ext cx="154812" cy="11963"/>
            </a:xfrm>
            <a:custGeom>
              <a:rect b="b" l="l" r="r" t="t"/>
              <a:pathLst>
                <a:path extrusionOk="0" h="358" w="4633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5"/>
            <p:cNvSpPr/>
            <p:nvPr/>
          </p:nvSpPr>
          <p:spPr>
            <a:xfrm>
              <a:off x="7393379" y="2011166"/>
              <a:ext cx="420962" cy="451971"/>
            </a:xfrm>
            <a:custGeom>
              <a:rect b="b" l="l" r="r" t="t"/>
              <a:pathLst>
                <a:path extrusionOk="0" h="13526" w="12598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5"/>
            <p:cNvSpPr/>
            <p:nvPr/>
          </p:nvSpPr>
          <p:spPr>
            <a:xfrm>
              <a:off x="7523497" y="2219642"/>
              <a:ext cx="160760" cy="35052"/>
            </a:xfrm>
            <a:custGeom>
              <a:rect b="b" l="l" r="r" t="t"/>
              <a:pathLst>
                <a:path extrusionOk="0" h="1049" w="4811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5"/>
            <p:cNvSpPr/>
            <p:nvPr/>
          </p:nvSpPr>
          <p:spPr>
            <a:xfrm>
              <a:off x="7586351" y="2156789"/>
              <a:ext cx="35019" cy="160760"/>
            </a:xfrm>
            <a:custGeom>
              <a:rect b="b" l="l" r="r" t="t"/>
              <a:pathLst>
                <a:path extrusionOk="0" h="4811" w="1048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4" name="Google Shape;1324;p55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325" name="Google Shape;1325;p55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rect b="b" l="l" r="r" t="t"/>
                <a:pathLst>
                  <a:path extrusionOk="0" h="3467" w="3467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55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rect b="b" l="l" r="r" t="t"/>
                <a:pathLst>
                  <a:path extrusionOk="0" h="3529" w="5546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7" name="Google Shape;1327;p55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328" name="Google Shape;1328;p55"/>
            <p:cNvSpPr/>
            <p:nvPr/>
          </p:nvSpPr>
          <p:spPr>
            <a:xfrm>
              <a:off x="457191" y="1276337"/>
              <a:ext cx="1464112" cy="1464112"/>
            </a:xfrm>
            <a:custGeom>
              <a:rect b="b" l="l" r="r" t="t"/>
              <a:pathLst>
                <a:path extrusionOk="0" h="43816" w="43816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5"/>
            <p:cNvSpPr/>
            <p:nvPr/>
          </p:nvSpPr>
          <p:spPr>
            <a:xfrm>
              <a:off x="495017" y="1364887"/>
              <a:ext cx="1337569" cy="1286845"/>
            </a:xfrm>
            <a:custGeom>
              <a:rect b="b" l="l" r="r" t="t"/>
              <a:pathLst>
                <a:path extrusionOk="0" h="38511" w="40029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5"/>
            <p:cNvSpPr/>
            <p:nvPr/>
          </p:nvSpPr>
          <p:spPr>
            <a:xfrm>
              <a:off x="1117237" y="2056510"/>
              <a:ext cx="117788" cy="334618"/>
            </a:xfrm>
            <a:custGeom>
              <a:rect b="b" l="l" r="r" t="t"/>
              <a:pathLst>
                <a:path extrusionOk="0" h="10014" w="3525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5"/>
            <p:cNvSpPr/>
            <p:nvPr/>
          </p:nvSpPr>
          <p:spPr>
            <a:xfrm>
              <a:off x="709842" y="1647945"/>
              <a:ext cx="932980" cy="646112"/>
            </a:xfrm>
            <a:custGeom>
              <a:rect b="b" l="l" r="r" t="t"/>
              <a:pathLst>
                <a:path extrusionOk="0" h="19336" w="27921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5"/>
            <p:cNvSpPr/>
            <p:nvPr/>
          </p:nvSpPr>
          <p:spPr>
            <a:xfrm>
              <a:off x="744059" y="1682931"/>
              <a:ext cx="864145" cy="518033"/>
            </a:xfrm>
            <a:custGeom>
              <a:rect b="b" l="l" r="r" t="t"/>
              <a:pathLst>
                <a:path extrusionOk="0" h="15503" w="25861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5"/>
            <p:cNvSpPr/>
            <p:nvPr/>
          </p:nvSpPr>
          <p:spPr>
            <a:xfrm>
              <a:off x="866992" y="2367236"/>
              <a:ext cx="618278" cy="23892"/>
            </a:xfrm>
            <a:custGeom>
              <a:rect b="b" l="l" r="r" t="t"/>
              <a:pathLst>
                <a:path extrusionOk="0" h="715" w="18503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5"/>
            <p:cNvSpPr/>
            <p:nvPr/>
          </p:nvSpPr>
          <p:spPr>
            <a:xfrm>
              <a:off x="1156233" y="2232774"/>
              <a:ext cx="35019" cy="29973"/>
            </a:xfrm>
            <a:custGeom>
              <a:rect b="b" l="l" r="r" t="t"/>
              <a:pathLst>
                <a:path extrusionOk="0" h="897" w="1048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5"/>
            <p:cNvSpPr/>
            <p:nvPr/>
          </p:nvSpPr>
          <p:spPr>
            <a:xfrm>
              <a:off x="990327" y="1891808"/>
              <a:ext cx="371608" cy="33849"/>
            </a:xfrm>
            <a:custGeom>
              <a:rect b="b" l="l" r="r" t="t"/>
              <a:pathLst>
                <a:path extrusionOk="0" h="1013" w="11121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5"/>
            <p:cNvSpPr/>
            <p:nvPr/>
          </p:nvSpPr>
          <p:spPr>
            <a:xfrm>
              <a:off x="990327" y="1947511"/>
              <a:ext cx="371608" cy="34250"/>
            </a:xfrm>
            <a:custGeom>
              <a:rect b="b" l="l" r="r" t="t"/>
              <a:pathLst>
                <a:path extrusionOk="0" h="1025" w="11121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5"/>
            <p:cNvSpPr/>
            <p:nvPr/>
          </p:nvSpPr>
          <p:spPr>
            <a:xfrm>
              <a:off x="1011813" y="1959440"/>
              <a:ext cx="9557" cy="9590"/>
            </a:xfrm>
            <a:custGeom>
              <a:rect b="b" l="l" r="r" t="t"/>
              <a:pathLst>
                <a:path extrusionOk="0" h="287" w="286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5"/>
            <p:cNvSpPr/>
            <p:nvPr/>
          </p:nvSpPr>
          <p:spPr>
            <a:xfrm>
              <a:off x="1032898" y="1959841"/>
              <a:ext cx="9958" cy="9991"/>
            </a:xfrm>
            <a:custGeom>
              <a:rect b="b" l="l" r="r" t="t"/>
              <a:pathLst>
                <a:path extrusionOk="0" h="299" w="298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5"/>
            <p:cNvSpPr/>
            <p:nvPr/>
          </p:nvSpPr>
          <p:spPr>
            <a:xfrm>
              <a:off x="1054384" y="1959841"/>
              <a:ext cx="9557" cy="9991"/>
            </a:xfrm>
            <a:custGeom>
              <a:rect b="b" l="l" r="r" t="t"/>
              <a:pathLst>
                <a:path extrusionOk="0" h="299" w="286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5"/>
            <p:cNvSpPr/>
            <p:nvPr/>
          </p:nvSpPr>
          <p:spPr>
            <a:xfrm>
              <a:off x="1075469" y="1959841"/>
              <a:ext cx="9958" cy="9991"/>
            </a:xfrm>
            <a:custGeom>
              <a:rect b="b" l="l" r="r" t="t"/>
              <a:pathLst>
                <a:path extrusionOk="0" h="299" w="298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5"/>
            <p:cNvSpPr/>
            <p:nvPr/>
          </p:nvSpPr>
          <p:spPr>
            <a:xfrm>
              <a:off x="1096954" y="1959841"/>
              <a:ext cx="9557" cy="9991"/>
            </a:xfrm>
            <a:custGeom>
              <a:rect b="b" l="l" r="r" t="t"/>
              <a:pathLst>
                <a:path extrusionOk="0" h="299" w="286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5"/>
            <p:cNvSpPr/>
            <p:nvPr/>
          </p:nvSpPr>
          <p:spPr>
            <a:xfrm>
              <a:off x="1132742" y="2000407"/>
              <a:ext cx="86779" cy="59345"/>
            </a:xfrm>
            <a:custGeom>
              <a:rect b="b" l="l" r="r" t="t"/>
              <a:pathLst>
                <a:path extrusionOk="0" h="1776" w="2597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5"/>
            <p:cNvSpPr/>
            <p:nvPr/>
          </p:nvSpPr>
          <p:spPr>
            <a:xfrm>
              <a:off x="1117237" y="2059718"/>
              <a:ext cx="117788" cy="86344"/>
            </a:xfrm>
            <a:custGeom>
              <a:rect b="b" l="l" r="r" t="t"/>
              <a:pathLst>
                <a:path extrusionOk="0" h="2584" w="3525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5"/>
            <p:cNvSpPr/>
            <p:nvPr/>
          </p:nvSpPr>
          <p:spPr>
            <a:xfrm>
              <a:off x="1165756" y="2084779"/>
              <a:ext cx="20751" cy="20717"/>
            </a:xfrm>
            <a:custGeom>
              <a:rect b="b" l="l" r="r" t="t"/>
              <a:pathLst>
                <a:path extrusionOk="0" h="620" w="621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5"/>
            <p:cNvSpPr/>
            <p:nvPr/>
          </p:nvSpPr>
          <p:spPr>
            <a:xfrm>
              <a:off x="1165388" y="2098680"/>
              <a:ext cx="21887" cy="25095"/>
            </a:xfrm>
            <a:custGeom>
              <a:rect b="b" l="l" r="r" t="t"/>
              <a:pathLst>
                <a:path extrusionOk="0" h="751" w="655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5"/>
            <p:cNvSpPr/>
            <p:nvPr/>
          </p:nvSpPr>
          <p:spPr>
            <a:xfrm>
              <a:off x="1095350" y="1711200"/>
              <a:ext cx="161161" cy="161161"/>
            </a:xfrm>
            <a:custGeom>
              <a:rect b="b" l="l" r="r" t="t"/>
              <a:pathLst>
                <a:path extrusionOk="0" h="4823" w="4823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5"/>
            <p:cNvSpPr/>
            <p:nvPr/>
          </p:nvSpPr>
          <p:spPr>
            <a:xfrm>
              <a:off x="1371860" y="1842487"/>
              <a:ext cx="292047" cy="122165"/>
            </a:xfrm>
            <a:custGeom>
              <a:rect b="b" l="l" r="r" t="t"/>
              <a:pathLst>
                <a:path extrusionOk="0" fill="none" h="3656" w="874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5"/>
            <p:cNvSpPr/>
            <p:nvPr/>
          </p:nvSpPr>
          <p:spPr>
            <a:xfrm>
              <a:off x="1533388" y="1778431"/>
              <a:ext cx="106527" cy="91022"/>
            </a:xfrm>
            <a:custGeom>
              <a:rect b="b" l="l" r="r" t="t"/>
              <a:pathLst>
                <a:path extrusionOk="0" h="2724" w="3188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5"/>
            <p:cNvSpPr/>
            <p:nvPr/>
          </p:nvSpPr>
          <p:spPr>
            <a:xfrm>
              <a:off x="1622907" y="1810643"/>
              <a:ext cx="142448" cy="26298"/>
            </a:xfrm>
            <a:custGeom>
              <a:rect b="b" l="l" r="r" t="t"/>
              <a:pathLst>
                <a:path extrusionOk="0" h="787" w="4263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0" name="Google Shape;1350;p55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351" name="Google Shape;1351;p55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rect b="b" l="l" r="r" t="t"/>
                <a:pathLst>
                  <a:path extrusionOk="0" h="3467" w="3467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55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rect b="b" l="l" r="r" t="t"/>
                <a:pathLst>
                  <a:path extrusionOk="0" h="3529" w="5546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53" name="Google Shape;135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6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359" name="Google Shape;1359;p56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360" name="Google Shape;1360;p56"/>
            <p:cNvSpPr/>
            <p:nvPr/>
          </p:nvSpPr>
          <p:spPr>
            <a:xfrm>
              <a:off x="1370850" y="2734875"/>
              <a:ext cx="2200310" cy="294494"/>
            </a:xfrm>
            <a:custGeom>
              <a:rect b="b" l="l" r="r" t="t"/>
              <a:pathLst>
                <a:path extrusionOk="0" fill="none" h="11479" w="47971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3542942" y="2712139"/>
              <a:ext cx="56374" cy="45061"/>
            </a:xfrm>
            <a:custGeom>
              <a:rect b="b" l="l" r="r" t="t"/>
              <a:pathLst>
                <a:path extrusionOk="0" h="1199" w="150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1341530" y="3018498"/>
              <a:ext cx="61447" cy="45174"/>
            </a:xfrm>
            <a:custGeom>
              <a:rect b="b" l="l" r="r" t="t"/>
              <a:pathLst>
                <a:path extrusionOk="0" h="1202" w="1635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56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364" name="Google Shape;1364;p56"/>
            <p:cNvSpPr/>
            <p:nvPr/>
          </p:nvSpPr>
          <p:spPr>
            <a:xfrm>
              <a:off x="3013950" y="2734875"/>
              <a:ext cx="1156002" cy="294494"/>
            </a:xfrm>
            <a:custGeom>
              <a:rect b="b" l="l" r="r" t="t"/>
              <a:pathLst>
                <a:path extrusionOk="0" fill="none" h="11479" w="24111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2984242" y="3018498"/>
              <a:ext cx="61072" cy="45174"/>
            </a:xfrm>
            <a:custGeom>
              <a:rect b="b" l="l" r="r" t="t"/>
              <a:pathLst>
                <a:path extrusionOk="0" h="1202" w="1625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4142000" y="2712139"/>
              <a:ext cx="55923" cy="45061"/>
            </a:xfrm>
            <a:custGeom>
              <a:rect b="b" l="l" r="r" t="t"/>
              <a:pathLst>
                <a:path extrusionOk="0" h="1199" w="1488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56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368" name="Google Shape;1368;p56"/>
            <p:cNvSpPr/>
            <p:nvPr/>
          </p:nvSpPr>
          <p:spPr>
            <a:xfrm>
              <a:off x="4575795" y="2734875"/>
              <a:ext cx="38" cy="294494"/>
            </a:xfrm>
            <a:custGeom>
              <a:rect b="b" l="l" r="r" t="t"/>
              <a:pathLst>
                <a:path extrusionOk="0" fill="none" h="11479" w="1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4544192" y="3018498"/>
              <a:ext cx="61447" cy="45174"/>
            </a:xfrm>
            <a:custGeom>
              <a:rect b="b" l="l" r="r" t="t"/>
              <a:pathLst>
                <a:path extrusionOk="0" h="1202" w="1635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4545507" y="2712139"/>
              <a:ext cx="56073" cy="45061"/>
            </a:xfrm>
            <a:custGeom>
              <a:rect b="b" l="l" r="r" t="t"/>
              <a:pathLst>
                <a:path extrusionOk="0" h="1199" w="1492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1" name="Google Shape;1371;p56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372" name="Google Shape;1372;p56"/>
            <p:cNvSpPr/>
            <p:nvPr/>
          </p:nvSpPr>
          <p:spPr>
            <a:xfrm>
              <a:off x="5005825" y="2734875"/>
              <a:ext cx="1124429" cy="294494"/>
            </a:xfrm>
            <a:custGeom>
              <a:rect b="b" l="l" r="r" t="t"/>
              <a:pathLst>
                <a:path extrusionOk="0" fill="none" h="11479" w="23766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6099625" y="3018498"/>
              <a:ext cx="61447" cy="45174"/>
            </a:xfrm>
            <a:custGeom>
              <a:rect b="b" l="l" r="r" t="t"/>
              <a:pathLst>
                <a:path extrusionOk="0" h="1202" w="1635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4977138" y="2712139"/>
              <a:ext cx="56073" cy="45061"/>
            </a:xfrm>
            <a:custGeom>
              <a:rect b="b" l="l" r="r" t="t"/>
              <a:pathLst>
                <a:path extrusionOk="0" h="1199" w="1492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5" name="Google Shape;1375;p56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376" name="Google Shape;1376;p56"/>
            <p:cNvSpPr/>
            <p:nvPr/>
          </p:nvSpPr>
          <p:spPr>
            <a:xfrm>
              <a:off x="5578625" y="2734875"/>
              <a:ext cx="2194219" cy="294494"/>
            </a:xfrm>
            <a:custGeom>
              <a:rect b="b" l="l" r="r" t="t"/>
              <a:pathLst>
                <a:path extrusionOk="0" fill="none" h="11479" w="47376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7740175" y="3018498"/>
              <a:ext cx="61447" cy="45174"/>
            </a:xfrm>
            <a:custGeom>
              <a:rect b="b" l="l" r="r" t="t"/>
              <a:pathLst>
                <a:path extrusionOk="0" h="1202" w="1635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5547759" y="2712139"/>
              <a:ext cx="56036" cy="45061"/>
            </a:xfrm>
            <a:custGeom>
              <a:rect b="b" l="l" r="r" t="t"/>
              <a:pathLst>
                <a:path extrusionOk="0" h="1199" w="1491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56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380" name="Google Shape;1380;p56"/>
            <p:cNvSpPr/>
            <p:nvPr/>
          </p:nvSpPr>
          <p:spPr>
            <a:xfrm>
              <a:off x="4331024" y="3137098"/>
              <a:ext cx="482409" cy="568323"/>
            </a:xfrm>
            <a:custGeom>
              <a:rect b="b" l="l" r="r" t="t"/>
              <a:pathLst>
                <a:path extrusionOk="0" h="15122" w="12836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4358760" y="3172539"/>
              <a:ext cx="426486" cy="500336"/>
            </a:xfrm>
            <a:custGeom>
              <a:rect b="b" l="l" r="r" t="t"/>
              <a:pathLst>
                <a:path extrusionOk="0" h="13313" w="11348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4365036" y="3180619"/>
              <a:ext cx="413934" cy="484626"/>
            </a:xfrm>
            <a:custGeom>
              <a:rect b="b" l="l" r="r" t="t"/>
              <a:pathLst>
                <a:path extrusionOk="0" h="12895" w="11014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4507323" y="3279047"/>
              <a:ext cx="129810" cy="129810"/>
            </a:xfrm>
            <a:custGeom>
              <a:rect b="b" l="l" r="r" t="t"/>
              <a:pathLst>
                <a:path extrusionOk="0" h="3454" w="3454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4446477" y="3405700"/>
              <a:ext cx="251051" cy="100270"/>
            </a:xfrm>
            <a:custGeom>
              <a:rect b="b" l="l" r="r" t="t"/>
              <a:pathLst>
                <a:path extrusionOk="0" h="2668" w="668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56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386" name="Google Shape;1386;p56"/>
            <p:cNvSpPr/>
            <p:nvPr/>
          </p:nvSpPr>
          <p:spPr>
            <a:xfrm>
              <a:off x="2774016" y="3137098"/>
              <a:ext cx="481507" cy="566970"/>
            </a:xfrm>
            <a:custGeom>
              <a:rect b="b" l="l" r="r" t="t"/>
              <a:pathLst>
                <a:path extrusionOk="0" h="15086" w="12812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2801751" y="3172539"/>
              <a:ext cx="426035" cy="499434"/>
            </a:xfrm>
            <a:custGeom>
              <a:rect b="b" l="l" r="r" t="t"/>
              <a:pathLst>
                <a:path extrusionOk="0" h="13289" w="11336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2808479" y="3180168"/>
              <a:ext cx="412581" cy="484175"/>
            </a:xfrm>
            <a:custGeom>
              <a:rect b="b" l="l" r="r" t="t"/>
              <a:pathLst>
                <a:path extrusionOk="0" h="12883" w="10978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2913184" y="3378829"/>
              <a:ext cx="203171" cy="135635"/>
            </a:xfrm>
            <a:custGeom>
              <a:rect b="b" l="l" r="r" t="t"/>
              <a:pathLst>
                <a:path extrusionOk="0" h="3609" w="5406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2949000" y="3304115"/>
              <a:ext cx="131576" cy="74752"/>
            </a:xfrm>
            <a:custGeom>
              <a:rect b="b" l="l" r="r" t="t"/>
              <a:pathLst>
                <a:path extrusionOk="0" h="1989" w="3501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3079185" y="3405249"/>
              <a:ext cx="51488" cy="109215"/>
            </a:xfrm>
            <a:custGeom>
              <a:rect b="b" l="l" r="r" t="t"/>
              <a:pathLst>
                <a:path extrusionOk="0" h="2906" w="137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3050999" y="3348425"/>
              <a:ext cx="107899" cy="69377"/>
            </a:xfrm>
            <a:custGeom>
              <a:rect b="b" l="l" r="r" t="t"/>
              <a:pathLst>
                <a:path extrusionOk="0" h="1846" w="2871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56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394" name="Google Shape;1394;p56"/>
            <p:cNvSpPr/>
            <p:nvPr/>
          </p:nvSpPr>
          <p:spPr>
            <a:xfrm>
              <a:off x="5889348" y="3137098"/>
              <a:ext cx="481094" cy="566970"/>
            </a:xfrm>
            <a:custGeom>
              <a:rect b="b" l="l" r="r" t="t"/>
              <a:pathLst>
                <a:path extrusionOk="0" h="15086" w="12801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5917121" y="3172539"/>
              <a:ext cx="425547" cy="499434"/>
            </a:xfrm>
            <a:custGeom>
              <a:rect b="b" l="l" r="r" t="t"/>
              <a:pathLst>
                <a:path extrusionOk="0" h="13289" w="11323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5923360" y="3180168"/>
              <a:ext cx="413069" cy="484175"/>
            </a:xfrm>
            <a:custGeom>
              <a:rect b="b" l="l" r="r" t="t"/>
              <a:pathLst>
                <a:path extrusionOk="0" h="12883" w="10991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5983792" y="3305017"/>
              <a:ext cx="140521" cy="55058"/>
            </a:xfrm>
            <a:custGeom>
              <a:rect b="b" l="l" r="r" t="t"/>
              <a:pathLst>
                <a:path extrusionOk="0" h="1465" w="3739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5983792" y="3366765"/>
              <a:ext cx="70279" cy="55058"/>
            </a:xfrm>
            <a:custGeom>
              <a:rect b="b" l="l" r="r" t="t"/>
              <a:pathLst>
                <a:path extrusionOk="0" h="1465" w="187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6205717" y="3366765"/>
              <a:ext cx="70279" cy="55058"/>
            </a:xfrm>
            <a:custGeom>
              <a:rect b="b" l="l" r="r" t="t"/>
              <a:pathLst>
                <a:path extrusionOk="0" h="1465" w="187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6062077" y="3366765"/>
              <a:ext cx="135184" cy="55058"/>
            </a:xfrm>
            <a:custGeom>
              <a:rect b="b" l="l" r="r" t="t"/>
              <a:pathLst>
                <a:path extrusionOk="0" h="1465" w="3597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6135475" y="3305017"/>
              <a:ext cx="140521" cy="55058"/>
            </a:xfrm>
            <a:custGeom>
              <a:rect b="b" l="l" r="r" t="t"/>
              <a:pathLst>
                <a:path extrusionOk="0" h="1465" w="3739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5983792" y="3428513"/>
              <a:ext cx="140521" cy="55058"/>
            </a:xfrm>
            <a:custGeom>
              <a:rect b="b" l="l" r="r" t="t"/>
              <a:pathLst>
                <a:path extrusionOk="0" h="1465" w="3739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6135475" y="3428513"/>
              <a:ext cx="140521" cy="55058"/>
            </a:xfrm>
            <a:custGeom>
              <a:rect b="b" l="l" r="r" t="t"/>
              <a:pathLst>
                <a:path extrusionOk="0" h="1465" w="3739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6218683" y="3366765"/>
              <a:ext cx="88657" cy="123985"/>
            </a:xfrm>
            <a:custGeom>
              <a:rect b="b" l="l" r="r" t="t"/>
              <a:pathLst>
                <a:path extrusionOk="0" h="3299" w="2359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6"/>
            <p:cNvSpPr/>
            <p:nvPr/>
          </p:nvSpPr>
          <p:spPr>
            <a:xfrm>
              <a:off x="6236610" y="3415547"/>
              <a:ext cx="52803" cy="81441"/>
            </a:xfrm>
            <a:custGeom>
              <a:rect b="b" l="l" r="r" t="t"/>
              <a:pathLst>
                <a:path extrusionOk="0" h="2167" w="1405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6"/>
            <p:cNvSpPr/>
            <p:nvPr/>
          </p:nvSpPr>
          <p:spPr>
            <a:xfrm>
              <a:off x="6183806" y="3415547"/>
              <a:ext cx="52841" cy="74301"/>
            </a:xfrm>
            <a:custGeom>
              <a:rect b="b" l="l" r="r" t="t"/>
              <a:pathLst>
                <a:path extrusionOk="0" h="1977" w="1406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6196772" y="3452678"/>
              <a:ext cx="26420" cy="41641"/>
            </a:xfrm>
            <a:custGeom>
              <a:rect b="b" l="l" r="r" t="t"/>
              <a:pathLst>
                <a:path extrusionOk="0" h="1108" w="703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5953802" y="3394501"/>
              <a:ext cx="42092" cy="89071"/>
            </a:xfrm>
            <a:custGeom>
              <a:rect b="b" l="l" r="r" t="t"/>
              <a:pathLst>
                <a:path extrusionOk="0" h="2370" w="112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6"/>
            <p:cNvSpPr/>
            <p:nvPr/>
          </p:nvSpPr>
          <p:spPr>
            <a:xfrm>
              <a:off x="5930989" y="3347974"/>
              <a:ext cx="88169" cy="56411"/>
            </a:xfrm>
            <a:custGeom>
              <a:rect b="b" l="l" r="r" t="t"/>
              <a:pathLst>
                <a:path extrusionOk="0" h="1501" w="2346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56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411" name="Google Shape;1411;p56"/>
            <p:cNvSpPr/>
            <p:nvPr/>
          </p:nvSpPr>
          <p:spPr>
            <a:xfrm>
              <a:off x="7447258" y="3137098"/>
              <a:ext cx="482409" cy="568323"/>
            </a:xfrm>
            <a:custGeom>
              <a:rect b="b" l="l" r="r" t="t"/>
              <a:pathLst>
                <a:path extrusionOk="0" h="15122" w="12836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7474994" y="3172539"/>
              <a:ext cx="426486" cy="500336"/>
            </a:xfrm>
            <a:custGeom>
              <a:rect b="b" l="l" r="r" t="t"/>
              <a:pathLst>
                <a:path extrusionOk="0" h="13313" w="11348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7481721" y="3180619"/>
              <a:ext cx="413483" cy="484626"/>
            </a:xfrm>
            <a:custGeom>
              <a:rect b="b" l="l" r="r" t="t"/>
              <a:pathLst>
                <a:path extrusionOk="0" h="12895" w="11002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6"/>
            <p:cNvSpPr/>
            <p:nvPr/>
          </p:nvSpPr>
          <p:spPr>
            <a:xfrm>
              <a:off x="7659336" y="3449973"/>
              <a:ext cx="58666" cy="58215"/>
            </a:xfrm>
            <a:custGeom>
              <a:rect b="b" l="l" r="r" t="t"/>
              <a:pathLst>
                <a:path extrusionOk="0" h="1549" w="1561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6"/>
            <p:cNvSpPr/>
            <p:nvPr/>
          </p:nvSpPr>
          <p:spPr>
            <a:xfrm>
              <a:off x="7611907" y="3397056"/>
              <a:ext cx="153525" cy="51187"/>
            </a:xfrm>
            <a:custGeom>
              <a:rect b="b" l="l" r="r" t="t"/>
              <a:pathLst>
                <a:path extrusionOk="0" h="1362" w="4085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6"/>
            <p:cNvSpPr/>
            <p:nvPr/>
          </p:nvSpPr>
          <p:spPr>
            <a:xfrm>
              <a:off x="7579699" y="3345493"/>
              <a:ext cx="217941" cy="64266"/>
            </a:xfrm>
            <a:custGeom>
              <a:rect b="b" l="l" r="r" t="t"/>
              <a:pathLst>
                <a:path extrusionOk="0" h="1710" w="5799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6"/>
            <p:cNvSpPr/>
            <p:nvPr/>
          </p:nvSpPr>
          <p:spPr>
            <a:xfrm>
              <a:off x="7547941" y="3292126"/>
              <a:ext cx="281493" cy="77796"/>
            </a:xfrm>
            <a:custGeom>
              <a:rect b="b" l="l" r="r" t="t"/>
              <a:pathLst>
                <a:path extrusionOk="0" h="2070" w="749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6"/>
            <p:cNvSpPr/>
            <p:nvPr/>
          </p:nvSpPr>
          <p:spPr>
            <a:xfrm>
              <a:off x="7709020" y="3439675"/>
              <a:ext cx="103389" cy="68964"/>
            </a:xfrm>
            <a:custGeom>
              <a:rect b="b" l="l" r="r" t="t"/>
              <a:pathLst>
                <a:path extrusionOk="0" h="1835" w="2751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6"/>
            <p:cNvSpPr/>
            <p:nvPr/>
          </p:nvSpPr>
          <p:spPr>
            <a:xfrm>
              <a:off x="7727360" y="3401228"/>
              <a:ext cx="67160" cy="38484"/>
            </a:xfrm>
            <a:custGeom>
              <a:rect b="b" l="l" r="r" t="t"/>
              <a:pathLst>
                <a:path extrusionOk="0" h="1024" w="1787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56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421" name="Google Shape;1421;p56"/>
            <p:cNvSpPr/>
            <p:nvPr/>
          </p:nvSpPr>
          <p:spPr>
            <a:xfrm>
              <a:off x="3635672" y="1406673"/>
              <a:ext cx="1881605" cy="1219815"/>
            </a:xfrm>
            <a:custGeom>
              <a:rect b="b" l="l" r="r" t="t"/>
              <a:pathLst>
                <a:path extrusionOk="0" h="32457" w="50066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6"/>
            <p:cNvSpPr/>
            <p:nvPr/>
          </p:nvSpPr>
          <p:spPr>
            <a:xfrm>
              <a:off x="3636086" y="1476463"/>
              <a:ext cx="1881192" cy="1150025"/>
            </a:xfrm>
            <a:custGeom>
              <a:rect b="b" l="l" r="r" t="t"/>
              <a:pathLst>
                <a:path extrusionOk="0" h="30600" w="50055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6"/>
            <p:cNvSpPr/>
            <p:nvPr/>
          </p:nvSpPr>
          <p:spPr>
            <a:xfrm>
              <a:off x="3704110" y="1507807"/>
              <a:ext cx="1744730" cy="944185"/>
            </a:xfrm>
            <a:custGeom>
              <a:rect b="b" l="l" r="r" t="t"/>
              <a:pathLst>
                <a:path extrusionOk="0" h="25123" w="46424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6"/>
            <p:cNvSpPr/>
            <p:nvPr/>
          </p:nvSpPr>
          <p:spPr>
            <a:xfrm>
              <a:off x="4420057" y="1911857"/>
              <a:ext cx="265859" cy="177239"/>
            </a:xfrm>
            <a:custGeom>
              <a:rect b="b" l="l" r="r" t="t"/>
              <a:pathLst>
                <a:path extrusionOk="0" h="4716" w="7074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6"/>
            <p:cNvSpPr/>
            <p:nvPr/>
          </p:nvSpPr>
          <p:spPr>
            <a:xfrm>
              <a:off x="4467035" y="1814330"/>
              <a:ext cx="171865" cy="97564"/>
            </a:xfrm>
            <a:custGeom>
              <a:rect b="b" l="l" r="r" t="t"/>
              <a:pathLst>
                <a:path extrusionOk="0" h="2596" w="4573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6"/>
            <p:cNvSpPr/>
            <p:nvPr/>
          </p:nvSpPr>
          <p:spPr>
            <a:xfrm>
              <a:off x="4286263" y="1645622"/>
              <a:ext cx="532544" cy="665173"/>
            </a:xfrm>
            <a:custGeom>
              <a:rect b="b" l="l" r="r" t="t"/>
              <a:pathLst>
                <a:path extrusionOk="0" h="17699" w="1417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6"/>
            <p:cNvSpPr/>
            <p:nvPr/>
          </p:nvSpPr>
          <p:spPr>
            <a:xfrm>
              <a:off x="3394017" y="2522196"/>
              <a:ext cx="2327334" cy="177239"/>
            </a:xfrm>
            <a:custGeom>
              <a:rect b="b" l="l" r="r" t="t"/>
              <a:pathLst>
                <a:path extrusionOk="0" h="4716" w="61926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6"/>
            <p:cNvSpPr/>
            <p:nvPr/>
          </p:nvSpPr>
          <p:spPr>
            <a:xfrm>
              <a:off x="3412808" y="2522196"/>
              <a:ext cx="2327334" cy="177239"/>
            </a:xfrm>
            <a:custGeom>
              <a:rect b="b" l="l" r="r" t="t"/>
              <a:pathLst>
                <a:path extrusionOk="0" h="4716" w="61926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6"/>
            <p:cNvSpPr/>
            <p:nvPr/>
          </p:nvSpPr>
          <p:spPr>
            <a:xfrm>
              <a:off x="3412808" y="2522196"/>
              <a:ext cx="2102703" cy="137853"/>
            </a:xfrm>
            <a:custGeom>
              <a:rect b="b" l="l" r="r" t="t"/>
              <a:pathLst>
                <a:path extrusionOk="0" h="3668" w="55949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6"/>
            <p:cNvSpPr/>
            <p:nvPr/>
          </p:nvSpPr>
          <p:spPr>
            <a:xfrm>
              <a:off x="4986575" y="1260364"/>
              <a:ext cx="673892" cy="673892"/>
            </a:xfrm>
            <a:custGeom>
              <a:rect b="b" l="l" r="r" t="t"/>
              <a:pathLst>
                <a:path extrusionOk="0" h="17931" w="17931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6"/>
            <p:cNvSpPr/>
            <p:nvPr/>
          </p:nvSpPr>
          <p:spPr>
            <a:xfrm>
              <a:off x="5020550" y="1315385"/>
              <a:ext cx="584896" cy="584896"/>
            </a:xfrm>
            <a:custGeom>
              <a:rect b="b" l="l" r="r" t="t"/>
              <a:pathLst>
                <a:path extrusionOk="0" h="15563" w="15563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6"/>
            <p:cNvSpPr/>
            <p:nvPr/>
          </p:nvSpPr>
          <p:spPr>
            <a:xfrm>
              <a:off x="5159267" y="1417872"/>
              <a:ext cx="287318" cy="245639"/>
            </a:xfrm>
            <a:custGeom>
              <a:rect b="b" l="l" r="r" t="t"/>
              <a:pathLst>
                <a:path extrusionOk="0" h="6536" w="7645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6"/>
            <p:cNvSpPr/>
            <p:nvPr/>
          </p:nvSpPr>
          <p:spPr>
            <a:xfrm>
              <a:off x="5100676" y="1668886"/>
              <a:ext cx="445240" cy="209222"/>
            </a:xfrm>
            <a:custGeom>
              <a:rect b="b" l="l" r="r" t="t"/>
              <a:pathLst>
                <a:path extrusionOk="0" h="5567" w="11847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6"/>
            <p:cNvSpPr/>
            <p:nvPr/>
          </p:nvSpPr>
          <p:spPr>
            <a:xfrm>
              <a:off x="5198653" y="1498411"/>
              <a:ext cx="248383" cy="84824"/>
            </a:xfrm>
            <a:custGeom>
              <a:rect b="b" l="l" r="r" t="t"/>
              <a:pathLst>
                <a:path extrusionOk="0" h="2257" w="6609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6"/>
            <p:cNvSpPr/>
            <p:nvPr/>
          </p:nvSpPr>
          <p:spPr>
            <a:xfrm>
              <a:off x="5031750" y="1438881"/>
              <a:ext cx="448848" cy="449299"/>
            </a:xfrm>
            <a:custGeom>
              <a:rect b="b" l="l" r="r" t="t"/>
              <a:pathLst>
                <a:path extrusionOk="0" h="11955" w="11943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6"/>
            <p:cNvSpPr/>
            <p:nvPr/>
          </p:nvSpPr>
          <p:spPr>
            <a:xfrm>
              <a:off x="4139579" y="1290543"/>
              <a:ext cx="56148" cy="44911"/>
            </a:xfrm>
            <a:custGeom>
              <a:rect b="b" l="l" r="r" t="t"/>
              <a:pathLst>
                <a:path extrusionOk="0" h="1195" w="1494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6"/>
            <p:cNvSpPr/>
            <p:nvPr/>
          </p:nvSpPr>
          <p:spPr>
            <a:xfrm>
              <a:off x="4342261" y="1290543"/>
              <a:ext cx="56036" cy="44911"/>
            </a:xfrm>
            <a:custGeom>
              <a:rect b="b" l="l" r="r" t="t"/>
              <a:pathLst>
                <a:path extrusionOk="0" h="1195" w="1491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6"/>
            <p:cNvSpPr/>
            <p:nvPr/>
          </p:nvSpPr>
          <p:spPr>
            <a:xfrm>
              <a:off x="4544530" y="1290543"/>
              <a:ext cx="56148" cy="44911"/>
            </a:xfrm>
            <a:custGeom>
              <a:rect b="b" l="l" r="r" t="t"/>
              <a:pathLst>
                <a:path extrusionOk="0" h="1195" w="1494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6"/>
            <p:cNvSpPr/>
            <p:nvPr/>
          </p:nvSpPr>
          <p:spPr>
            <a:xfrm>
              <a:off x="4746799" y="1290543"/>
              <a:ext cx="56148" cy="44911"/>
            </a:xfrm>
            <a:custGeom>
              <a:rect b="b" l="l" r="r" t="t"/>
              <a:pathLst>
                <a:path extrusionOk="0" h="1195" w="1494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6"/>
            <p:cNvSpPr/>
            <p:nvPr/>
          </p:nvSpPr>
          <p:spPr>
            <a:xfrm>
              <a:off x="4169945" y="1138634"/>
              <a:ext cx="38" cy="174571"/>
            </a:xfrm>
            <a:custGeom>
              <a:rect b="b" l="l" r="r" t="t"/>
              <a:pathLst>
                <a:path extrusionOk="0" fill="none" h="4645" w="1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6"/>
            <p:cNvSpPr/>
            <p:nvPr/>
          </p:nvSpPr>
          <p:spPr>
            <a:xfrm>
              <a:off x="4372628" y="1138634"/>
              <a:ext cx="38" cy="174571"/>
            </a:xfrm>
            <a:custGeom>
              <a:rect b="b" l="l" r="r" t="t"/>
              <a:pathLst>
                <a:path extrusionOk="0" fill="none" h="4645" w="1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6"/>
            <p:cNvSpPr/>
            <p:nvPr/>
          </p:nvSpPr>
          <p:spPr>
            <a:xfrm>
              <a:off x="4574897" y="1138634"/>
              <a:ext cx="38" cy="174571"/>
            </a:xfrm>
            <a:custGeom>
              <a:rect b="b" l="l" r="r" t="t"/>
              <a:pathLst>
                <a:path extrusionOk="0" fill="none" h="4645" w="1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6"/>
            <p:cNvSpPr/>
            <p:nvPr/>
          </p:nvSpPr>
          <p:spPr>
            <a:xfrm>
              <a:off x="4777579" y="1138634"/>
              <a:ext cx="38" cy="174571"/>
            </a:xfrm>
            <a:custGeom>
              <a:rect b="b" l="l" r="r" t="t"/>
              <a:pathLst>
                <a:path extrusionOk="0" fill="none" h="4645" w="1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6"/>
            <p:cNvSpPr/>
            <p:nvPr/>
          </p:nvSpPr>
          <p:spPr>
            <a:xfrm>
              <a:off x="4979848" y="1138634"/>
              <a:ext cx="38" cy="174571"/>
            </a:xfrm>
            <a:custGeom>
              <a:rect b="b" l="l" r="r" t="t"/>
              <a:pathLst>
                <a:path extrusionOk="0" fill="none" h="4645" w="1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6"/>
            <p:cNvSpPr/>
            <p:nvPr/>
          </p:nvSpPr>
          <p:spPr>
            <a:xfrm>
              <a:off x="4949068" y="1290543"/>
              <a:ext cx="56111" cy="44911"/>
            </a:xfrm>
            <a:custGeom>
              <a:rect b="b" l="l" r="r" t="t"/>
              <a:pathLst>
                <a:path extrusionOk="0" h="1195" w="1493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6"/>
            <p:cNvSpPr/>
            <p:nvPr/>
          </p:nvSpPr>
          <p:spPr>
            <a:xfrm>
              <a:off x="3304533" y="2202707"/>
              <a:ext cx="75203" cy="75203"/>
            </a:xfrm>
            <a:custGeom>
              <a:rect b="b" l="l" r="r" t="t"/>
              <a:pathLst>
                <a:path extrusionOk="0" h="2001" w="2001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6"/>
            <p:cNvSpPr/>
            <p:nvPr/>
          </p:nvSpPr>
          <p:spPr>
            <a:xfrm>
              <a:off x="3243687" y="2135247"/>
              <a:ext cx="196895" cy="65732"/>
            </a:xfrm>
            <a:custGeom>
              <a:rect b="b" l="l" r="r" t="t"/>
              <a:pathLst>
                <a:path extrusionOk="0" h="1749" w="5239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6"/>
            <p:cNvSpPr/>
            <p:nvPr/>
          </p:nvSpPr>
          <p:spPr>
            <a:xfrm>
              <a:off x="3202497" y="2068576"/>
              <a:ext cx="279727" cy="83170"/>
            </a:xfrm>
            <a:custGeom>
              <a:rect b="b" l="l" r="r" t="t"/>
              <a:pathLst>
                <a:path extrusionOk="0" h="2213" w="7443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6"/>
            <p:cNvSpPr/>
            <p:nvPr/>
          </p:nvSpPr>
          <p:spPr>
            <a:xfrm>
              <a:off x="3161344" y="1999912"/>
              <a:ext cx="361581" cy="99932"/>
            </a:xfrm>
            <a:custGeom>
              <a:rect b="b" l="l" r="r" t="t"/>
              <a:pathLst>
                <a:path extrusionOk="0" h="2659" w="9621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6"/>
            <p:cNvSpPr/>
            <p:nvPr/>
          </p:nvSpPr>
          <p:spPr>
            <a:xfrm>
              <a:off x="6208157" y="2302940"/>
              <a:ext cx="44310" cy="44347"/>
            </a:xfrm>
            <a:custGeom>
              <a:rect b="b" l="l" r="r" t="t"/>
              <a:pathLst>
                <a:path extrusionOk="0" h="1180" w="1179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6"/>
            <p:cNvSpPr/>
            <p:nvPr/>
          </p:nvSpPr>
          <p:spPr>
            <a:xfrm>
              <a:off x="6172341" y="2263103"/>
              <a:ext cx="116393" cy="38973"/>
            </a:xfrm>
            <a:custGeom>
              <a:rect b="b" l="l" r="r" t="t"/>
              <a:pathLst>
                <a:path extrusionOk="0" h="1037" w="3097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6"/>
            <p:cNvSpPr/>
            <p:nvPr/>
          </p:nvSpPr>
          <p:spPr>
            <a:xfrm>
              <a:off x="6147724" y="2223979"/>
              <a:ext cx="165175" cy="49008"/>
            </a:xfrm>
            <a:custGeom>
              <a:rect b="b" l="l" r="r" t="t"/>
              <a:pathLst>
                <a:path extrusionOk="0" h="1304" w="4395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6"/>
            <p:cNvSpPr/>
            <p:nvPr/>
          </p:nvSpPr>
          <p:spPr>
            <a:xfrm>
              <a:off x="6123559" y="2183014"/>
              <a:ext cx="213920" cy="59117"/>
            </a:xfrm>
            <a:custGeom>
              <a:rect b="b" l="l" r="r" t="t"/>
              <a:pathLst>
                <a:path extrusionOk="0" h="1573" w="5692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6"/>
            <p:cNvSpPr/>
            <p:nvPr/>
          </p:nvSpPr>
          <p:spPr>
            <a:xfrm>
              <a:off x="3003835" y="1748974"/>
              <a:ext cx="168745" cy="172316"/>
            </a:xfrm>
            <a:custGeom>
              <a:rect b="b" l="l" r="r" t="t"/>
              <a:pathLst>
                <a:path extrusionOk="0" h="4585" w="449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6"/>
            <p:cNvSpPr/>
            <p:nvPr/>
          </p:nvSpPr>
          <p:spPr>
            <a:xfrm>
              <a:off x="6058691" y="1739578"/>
              <a:ext cx="134282" cy="134282"/>
            </a:xfrm>
            <a:custGeom>
              <a:rect b="b" l="l" r="r" t="t"/>
              <a:pathLst>
                <a:path extrusionOk="0" h="3573" w="3573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5995590" y="1870253"/>
              <a:ext cx="260484" cy="104291"/>
            </a:xfrm>
            <a:custGeom>
              <a:rect b="b" l="l" r="r" t="t"/>
              <a:pathLst>
                <a:path extrusionOk="0" h="2775" w="6931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5632694" y="2076092"/>
              <a:ext cx="298969" cy="292392"/>
            </a:xfrm>
            <a:custGeom>
              <a:rect b="b" l="l" r="r" t="t"/>
              <a:pathLst>
                <a:path extrusionOk="0" h="7780" w="7955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2861999" y="2126979"/>
              <a:ext cx="174984" cy="171000"/>
            </a:xfrm>
            <a:custGeom>
              <a:rect b="b" l="l" r="r" t="t"/>
              <a:pathLst>
                <a:path extrusionOk="0" h="4550" w="4656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5964735" y="2430194"/>
              <a:ext cx="361581" cy="214220"/>
            </a:xfrm>
            <a:custGeom>
              <a:rect b="b" l="l" r="r" t="t"/>
              <a:pathLst>
                <a:path extrusionOk="0" h="5700" w="9621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3196709" y="1544525"/>
              <a:ext cx="255974" cy="153938"/>
            </a:xfrm>
            <a:custGeom>
              <a:rect b="b" l="l" r="r" t="t"/>
              <a:pathLst>
                <a:path extrusionOk="0" h="4096" w="6811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2917471" y="2500286"/>
              <a:ext cx="170963" cy="146008"/>
            </a:xfrm>
            <a:custGeom>
              <a:rect b="b" l="l" r="r" t="t"/>
              <a:pathLst>
                <a:path extrusionOk="0" h="3885" w="4549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3058443" y="2550195"/>
              <a:ext cx="327118" cy="87943"/>
            </a:xfrm>
            <a:custGeom>
              <a:rect b="b" l="l" r="r" t="t"/>
              <a:pathLst>
                <a:path extrusionOk="0" h="2340" w="8704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6476158" y="2493709"/>
              <a:ext cx="346849" cy="113274"/>
            </a:xfrm>
            <a:custGeom>
              <a:rect b="b" l="l" r="r" t="t"/>
              <a:pathLst>
                <a:path extrusionOk="0" h="3014" w="9229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2478056" y="2335599"/>
              <a:ext cx="234515" cy="294496"/>
            </a:xfrm>
            <a:custGeom>
              <a:rect b="b" l="l" r="r" t="t"/>
              <a:pathLst>
                <a:path extrusionOk="0" h="7836" w="624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2523268" y="2406104"/>
              <a:ext cx="144542" cy="142024"/>
            </a:xfrm>
            <a:custGeom>
              <a:rect b="b" l="l" r="r" t="t"/>
              <a:pathLst>
                <a:path extrusionOk="0" h="3779" w="3846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5762917" y="1450982"/>
              <a:ext cx="219745" cy="276119"/>
            </a:xfrm>
            <a:custGeom>
              <a:rect b="b" l="l" r="r" t="t"/>
              <a:pathLst>
                <a:path extrusionOk="0" h="7347" w="5847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5804972" y="1516977"/>
              <a:ext cx="136086" cy="133380"/>
            </a:xfrm>
            <a:custGeom>
              <a:rect b="b" l="l" r="r" t="t"/>
              <a:pathLst>
                <a:path extrusionOk="0" h="3549" w="3621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56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469" name="Google Shape;1469;p56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70" name="Google Shape;1470;p56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71" name="Google Shape;1471;p56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472" name="Google Shape;1472;p56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73" name="Google Shape;1473;p56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74" name="Google Shape;1474;p56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475" name="Google Shape;1475;p56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76" name="Google Shape;1476;p56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77" name="Google Shape;1477;p56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478" name="Google Shape;1478;p56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79" name="Google Shape;1479;p56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80" name="Google Shape;1480;p56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481" name="Google Shape;1481;p56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2" name="Google Shape;1482;p56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83" name="Google Shape;1483;p56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484" name="Google Shape;1484;p56"/>
            <p:cNvSpPr/>
            <p:nvPr/>
          </p:nvSpPr>
          <p:spPr>
            <a:xfrm>
              <a:off x="1214339" y="3211248"/>
              <a:ext cx="482409" cy="568323"/>
            </a:xfrm>
            <a:custGeom>
              <a:rect b="b" l="l" r="r" t="t"/>
              <a:pathLst>
                <a:path extrusionOk="0" h="15122" w="12836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1242075" y="3246689"/>
              <a:ext cx="426937" cy="500336"/>
            </a:xfrm>
            <a:custGeom>
              <a:rect b="b" l="l" r="r" t="t"/>
              <a:pathLst>
                <a:path extrusionOk="0" h="13313" w="1136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1248351" y="3254769"/>
              <a:ext cx="413934" cy="484626"/>
            </a:xfrm>
            <a:custGeom>
              <a:rect b="b" l="l" r="r" t="t"/>
              <a:pathLst>
                <a:path extrusionOk="0" h="12895" w="11014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1320848" y="3334406"/>
              <a:ext cx="267174" cy="261837"/>
            </a:xfrm>
            <a:custGeom>
              <a:rect b="b" l="l" r="r" t="t"/>
              <a:pathLst>
                <a:path extrusionOk="0" h="6967" w="7109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7"/>
          <p:cNvSpPr/>
          <p:nvPr/>
        </p:nvSpPr>
        <p:spPr>
          <a:xfrm>
            <a:off x="6397275" y="3171888"/>
            <a:ext cx="990600" cy="990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57"/>
          <p:cNvSpPr/>
          <p:nvPr/>
        </p:nvSpPr>
        <p:spPr>
          <a:xfrm>
            <a:off x="6397275" y="1613500"/>
            <a:ext cx="990600" cy="99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57"/>
          <p:cNvSpPr/>
          <p:nvPr/>
        </p:nvSpPr>
        <p:spPr>
          <a:xfrm>
            <a:off x="1758800" y="3171888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57"/>
          <p:cNvSpPr/>
          <p:nvPr/>
        </p:nvSpPr>
        <p:spPr>
          <a:xfrm>
            <a:off x="1758800" y="1613500"/>
            <a:ext cx="990600" cy="990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57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1498" name="Google Shape;1498;p57"/>
          <p:cNvSpPr/>
          <p:nvPr/>
        </p:nvSpPr>
        <p:spPr>
          <a:xfrm>
            <a:off x="2691566" y="3667172"/>
            <a:ext cx="331460" cy="28"/>
          </a:xfrm>
          <a:custGeom>
            <a:rect b="b" l="l" r="r" t="t"/>
            <a:pathLst>
              <a:path extrusionOk="0" fill="none" h="1" w="13943">
                <a:moveTo>
                  <a:pt x="1" y="0"/>
                </a:moveTo>
                <a:lnTo>
                  <a:pt x="13943" y="0"/>
                </a:lnTo>
              </a:path>
            </a:pathLst>
          </a:custGeom>
          <a:noFill/>
          <a:ln cap="flat" cmpd="sng" w="13400">
            <a:solidFill>
              <a:schemeClr val="accent6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57"/>
          <p:cNvSpPr/>
          <p:nvPr/>
        </p:nvSpPr>
        <p:spPr>
          <a:xfrm>
            <a:off x="6108651" y="2336325"/>
            <a:ext cx="424315" cy="259246"/>
          </a:xfrm>
          <a:custGeom>
            <a:rect b="b" l="l" r="r" t="t"/>
            <a:pathLst>
              <a:path extrusionOk="0" fill="none" h="9312" w="17849">
                <a:moveTo>
                  <a:pt x="17848" y="1"/>
                </a:moveTo>
                <a:lnTo>
                  <a:pt x="1" y="9312"/>
                </a:lnTo>
              </a:path>
            </a:pathLst>
          </a:custGeom>
          <a:noFill/>
          <a:ln cap="flat" cmpd="sng" w="13400">
            <a:solidFill>
              <a:srgbClr val="724BA3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57"/>
          <p:cNvSpPr/>
          <p:nvPr/>
        </p:nvSpPr>
        <p:spPr>
          <a:xfrm>
            <a:off x="6108651" y="3667172"/>
            <a:ext cx="331745" cy="28"/>
          </a:xfrm>
          <a:custGeom>
            <a:rect b="b" l="l" r="r" t="t"/>
            <a:pathLst>
              <a:path extrusionOk="0" fill="none" h="1" w="13955">
                <a:moveTo>
                  <a:pt x="13955" y="0"/>
                </a:moveTo>
                <a:lnTo>
                  <a:pt x="1" y="0"/>
                </a:lnTo>
              </a:path>
            </a:pathLst>
          </a:custGeom>
          <a:noFill/>
          <a:ln cap="flat" cmpd="sng" w="13400">
            <a:solidFill>
              <a:schemeClr val="accent6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57"/>
          <p:cNvSpPr/>
          <p:nvPr/>
        </p:nvSpPr>
        <p:spPr>
          <a:xfrm>
            <a:off x="2621649" y="2336325"/>
            <a:ext cx="424315" cy="259246"/>
          </a:xfrm>
          <a:custGeom>
            <a:rect b="b" l="l" r="r" t="t"/>
            <a:pathLst>
              <a:path extrusionOk="0" fill="none" h="9312" w="17849">
                <a:moveTo>
                  <a:pt x="1" y="1"/>
                </a:moveTo>
                <a:lnTo>
                  <a:pt x="17848" y="9312"/>
                </a:lnTo>
              </a:path>
            </a:pathLst>
          </a:custGeom>
          <a:noFill/>
          <a:ln cap="flat" cmpd="sng" w="13400">
            <a:solidFill>
              <a:schemeClr val="accent6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57"/>
          <p:cNvSpPr/>
          <p:nvPr/>
        </p:nvSpPr>
        <p:spPr>
          <a:xfrm>
            <a:off x="2083356" y="3733463"/>
            <a:ext cx="488926" cy="69962"/>
          </a:xfrm>
          <a:custGeom>
            <a:rect b="b" l="l" r="r" t="t"/>
            <a:pathLst>
              <a:path extrusionOk="0" h="2513" w="17562">
                <a:moveTo>
                  <a:pt x="0" y="1"/>
                </a:moveTo>
                <a:lnTo>
                  <a:pt x="0" y="1310"/>
                </a:lnTo>
                <a:cubicBezTo>
                  <a:pt x="0" y="1965"/>
                  <a:pt x="548" y="2513"/>
                  <a:pt x="1215" y="2513"/>
                </a:cubicBezTo>
                <a:lnTo>
                  <a:pt x="16347" y="2513"/>
                </a:lnTo>
                <a:cubicBezTo>
                  <a:pt x="17014" y="2513"/>
                  <a:pt x="17562" y="1965"/>
                  <a:pt x="17562" y="1310"/>
                </a:cubicBezTo>
                <a:lnTo>
                  <a:pt x="1756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57"/>
          <p:cNvSpPr/>
          <p:nvPr/>
        </p:nvSpPr>
        <p:spPr>
          <a:xfrm>
            <a:off x="2083356" y="3464640"/>
            <a:ext cx="488926" cy="268851"/>
          </a:xfrm>
          <a:custGeom>
            <a:rect b="b" l="l" r="r" t="t"/>
            <a:pathLst>
              <a:path extrusionOk="0" h="9657" w="17562">
                <a:moveTo>
                  <a:pt x="1215" y="1"/>
                </a:moveTo>
                <a:cubicBezTo>
                  <a:pt x="548" y="1"/>
                  <a:pt x="0" y="536"/>
                  <a:pt x="0" y="1203"/>
                </a:cubicBezTo>
                <a:lnTo>
                  <a:pt x="0" y="9657"/>
                </a:lnTo>
                <a:lnTo>
                  <a:pt x="17562" y="9657"/>
                </a:lnTo>
                <a:lnTo>
                  <a:pt x="17562" y="1203"/>
                </a:lnTo>
                <a:cubicBezTo>
                  <a:pt x="17562" y="536"/>
                  <a:pt x="17014" y="1"/>
                  <a:pt x="163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57"/>
          <p:cNvSpPr/>
          <p:nvPr/>
        </p:nvSpPr>
        <p:spPr>
          <a:xfrm>
            <a:off x="2114509" y="3495793"/>
            <a:ext cx="424309" cy="219129"/>
          </a:xfrm>
          <a:custGeom>
            <a:rect b="b" l="l" r="r" t="t"/>
            <a:pathLst>
              <a:path extrusionOk="0" h="7871" w="15241">
                <a:moveTo>
                  <a:pt x="0" y="1"/>
                </a:moveTo>
                <a:lnTo>
                  <a:pt x="0" y="7871"/>
                </a:lnTo>
                <a:lnTo>
                  <a:pt x="15240" y="7871"/>
                </a:lnTo>
                <a:lnTo>
                  <a:pt x="152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57"/>
          <p:cNvSpPr/>
          <p:nvPr/>
        </p:nvSpPr>
        <p:spPr>
          <a:xfrm>
            <a:off x="2314707" y="3756348"/>
            <a:ext cx="23887" cy="24221"/>
          </a:xfrm>
          <a:custGeom>
            <a:rect b="b" l="l" r="r" t="t"/>
            <a:pathLst>
              <a:path extrusionOk="0" h="870" w="858">
                <a:moveTo>
                  <a:pt x="429" y="0"/>
                </a:moveTo>
                <a:cubicBezTo>
                  <a:pt x="191" y="0"/>
                  <a:pt x="1" y="203"/>
                  <a:pt x="1" y="441"/>
                </a:cubicBezTo>
                <a:cubicBezTo>
                  <a:pt x="1" y="679"/>
                  <a:pt x="191" y="869"/>
                  <a:pt x="429" y="869"/>
                </a:cubicBezTo>
                <a:cubicBezTo>
                  <a:pt x="667" y="869"/>
                  <a:pt x="858" y="679"/>
                  <a:pt x="858" y="441"/>
                </a:cubicBezTo>
                <a:cubicBezTo>
                  <a:pt x="858" y="203"/>
                  <a:pt x="667" y="0"/>
                  <a:pt x="4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57"/>
          <p:cNvSpPr/>
          <p:nvPr/>
        </p:nvSpPr>
        <p:spPr>
          <a:xfrm>
            <a:off x="2286199" y="3803397"/>
            <a:ext cx="83242" cy="83242"/>
          </a:xfrm>
          <a:custGeom>
            <a:rect b="b" l="l" r="r" t="t"/>
            <a:pathLst>
              <a:path extrusionOk="0" h="2990" w="2990">
                <a:moveTo>
                  <a:pt x="191" y="1"/>
                </a:moveTo>
                <a:lnTo>
                  <a:pt x="1" y="2989"/>
                </a:lnTo>
                <a:lnTo>
                  <a:pt x="2989" y="2989"/>
                </a:lnTo>
                <a:lnTo>
                  <a:pt x="2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57"/>
          <p:cNvSpPr/>
          <p:nvPr/>
        </p:nvSpPr>
        <p:spPr>
          <a:xfrm>
            <a:off x="2042571" y="3886611"/>
            <a:ext cx="570497" cy="35162"/>
          </a:xfrm>
          <a:custGeom>
            <a:rect b="b" l="l" r="r" t="t"/>
            <a:pathLst>
              <a:path extrusionOk="0" h="1263" w="20492">
                <a:moveTo>
                  <a:pt x="1" y="0"/>
                </a:moveTo>
                <a:lnTo>
                  <a:pt x="1" y="1262"/>
                </a:lnTo>
                <a:lnTo>
                  <a:pt x="20491" y="1262"/>
                </a:lnTo>
                <a:lnTo>
                  <a:pt x="2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57"/>
          <p:cNvSpPr/>
          <p:nvPr/>
        </p:nvSpPr>
        <p:spPr>
          <a:xfrm>
            <a:off x="1841705" y="3324828"/>
            <a:ext cx="335778" cy="314202"/>
          </a:xfrm>
          <a:custGeom>
            <a:rect b="b" l="l" r="r" t="t"/>
            <a:pathLst>
              <a:path extrusionOk="0" h="11286" w="12061">
                <a:moveTo>
                  <a:pt x="6862" y="1"/>
                </a:moveTo>
                <a:cubicBezTo>
                  <a:pt x="4798" y="1"/>
                  <a:pt x="2757" y="1120"/>
                  <a:pt x="1763" y="3225"/>
                </a:cubicBezTo>
                <a:cubicBezTo>
                  <a:pt x="1" y="6928"/>
                  <a:pt x="2656" y="11214"/>
                  <a:pt x="6751" y="11285"/>
                </a:cubicBezTo>
                <a:cubicBezTo>
                  <a:pt x="7251" y="11285"/>
                  <a:pt x="7251" y="10535"/>
                  <a:pt x="6751" y="10535"/>
                </a:cubicBezTo>
                <a:cubicBezTo>
                  <a:pt x="3191" y="10476"/>
                  <a:pt x="893" y="6761"/>
                  <a:pt x="2406" y="3546"/>
                </a:cubicBezTo>
                <a:cubicBezTo>
                  <a:pt x="3274" y="1715"/>
                  <a:pt x="5054" y="737"/>
                  <a:pt x="6853" y="737"/>
                </a:cubicBezTo>
                <a:cubicBezTo>
                  <a:pt x="8211" y="737"/>
                  <a:pt x="9579" y="1295"/>
                  <a:pt x="10573" y="2463"/>
                </a:cubicBezTo>
                <a:lnTo>
                  <a:pt x="10180" y="2784"/>
                </a:lnTo>
                <a:cubicBezTo>
                  <a:pt x="10085" y="2868"/>
                  <a:pt x="10109" y="3022"/>
                  <a:pt x="10228" y="3070"/>
                </a:cubicBezTo>
                <a:lnTo>
                  <a:pt x="11859" y="3677"/>
                </a:lnTo>
                <a:cubicBezTo>
                  <a:pt x="11872" y="3680"/>
                  <a:pt x="11884" y="3681"/>
                  <a:pt x="11896" y="3681"/>
                </a:cubicBezTo>
                <a:cubicBezTo>
                  <a:pt x="11987" y="3681"/>
                  <a:pt x="12060" y="3607"/>
                  <a:pt x="12050" y="3523"/>
                </a:cubicBezTo>
                <a:lnTo>
                  <a:pt x="11776" y="1808"/>
                </a:lnTo>
                <a:cubicBezTo>
                  <a:pt x="11759" y="1718"/>
                  <a:pt x="11682" y="1668"/>
                  <a:pt x="11604" y="1668"/>
                </a:cubicBezTo>
                <a:cubicBezTo>
                  <a:pt x="11568" y="1668"/>
                  <a:pt x="11532" y="1678"/>
                  <a:pt x="11502" y="1701"/>
                </a:cubicBezTo>
                <a:lnTo>
                  <a:pt x="11157" y="1999"/>
                </a:lnTo>
                <a:cubicBezTo>
                  <a:pt x="10010" y="647"/>
                  <a:pt x="8429" y="1"/>
                  <a:pt x="68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57"/>
          <p:cNvSpPr/>
          <p:nvPr/>
        </p:nvSpPr>
        <p:spPr>
          <a:xfrm>
            <a:off x="1965677" y="3411939"/>
            <a:ext cx="136917" cy="136917"/>
          </a:xfrm>
          <a:custGeom>
            <a:rect b="b" l="l" r="r" t="t"/>
            <a:pathLst>
              <a:path extrusionOk="0" h="4918" w="4918">
                <a:moveTo>
                  <a:pt x="2465" y="1"/>
                </a:moveTo>
                <a:cubicBezTo>
                  <a:pt x="1108" y="1"/>
                  <a:pt x="0" y="1108"/>
                  <a:pt x="0" y="2465"/>
                </a:cubicBezTo>
                <a:cubicBezTo>
                  <a:pt x="0" y="3823"/>
                  <a:pt x="1108" y="4918"/>
                  <a:pt x="2465" y="4918"/>
                </a:cubicBezTo>
                <a:cubicBezTo>
                  <a:pt x="3822" y="4918"/>
                  <a:pt x="4918" y="3823"/>
                  <a:pt x="4918" y="2465"/>
                </a:cubicBezTo>
                <a:cubicBezTo>
                  <a:pt x="4918" y="1108"/>
                  <a:pt x="3822" y="1"/>
                  <a:pt x="24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57"/>
          <p:cNvSpPr/>
          <p:nvPr/>
        </p:nvSpPr>
        <p:spPr>
          <a:xfrm>
            <a:off x="2009441" y="3461327"/>
            <a:ext cx="50724" cy="43458"/>
          </a:xfrm>
          <a:custGeom>
            <a:rect b="b" l="l" r="r" t="t"/>
            <a:pathLst>
              <a:path extrusionOk="0" fill="none" h="1561" w="1822">
                <a:moveTo>
                  <a:pt x="0" y="941"/>
                </a:moveTo>
                <a:lnTo>
                  <a:pt x="726" y="1560"/>
                </a:lnTo>
                <a:lnTo>
                  <a:pt x="1822" y="1"/>
                </a:lnTo>
              </a:path>
            </a:pathLst>
          </a:custGeom>
          <a:noFill/>
          <a:ln cap="rnd" cmpd="sng" w="77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57"/>
          <p:cNvSpPr/>
          <p:nvPr/>
        </p:nvSpPr>
        <p:spPr>
          <a:xfrm>
            <a:off x="1990204" y="2136784"/>
            <a:ext cx="489928" cy="163449"/>
          </a:xfrm>
          <a:custGeom>
            <a:rect b="b" l="l" r="r" t="t"/>
            <a:pathLst>
              <a:path extrusionOk="0" h="5871" w="17598">
                <a:moveTo>
                  <a:pt x="858" y="0"/>
                </a:moveTo>
                <a:cubicBezTo>
                  <a:pt x="382" y="0"/>
                  <a:pt x="1" y="381"/>
                  <a:pt x="1" y="846"/>
                </a:cubicBezTo>
                <a:lnTo>
                  <a:pt x="1" y="1120"/>
                </a:lnTo>
                <a:lnTo>
                  <a:pt x="7871" y="5620"/>
                </a:lnTo>
                <a:cubicBezTo>
                  <a:pt x="8156" y="5787"/>
                  <a:pt x="8478" y="5870"/>
                  <a:pt x="8801" y="5870"/>
                </a:cubicBezTo>
                <a:cubicBezTo>
                  <a:pt x="9124" y="5870"/>
                  <a:pt x="9448" y="5787"/>
                  <a:pt x="9740" y="5620"/>
                </a:cubicBezTo>
                <a:lnTo>
                  <a:pt x="17598" y="1120"/>
                </a:lnTo>
                <a:lnTo>
                  <a:pt x="17598" y="846"/>
                </a:lnTo>
                <a:cubicBezTo>
                  <a:pt x="17598" y="381"/>
                  <a:pt x="17217" y="0"/>
                  <a:pt x="167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57"/>
          <p:cNvSpPr/>
          <p:nvPr/>
        </p:nvSpPr>
        <p:spPr>
          <a:xfrm>
            <a:off x="1990204" y="2167937"/>
            <a:ext cx="489928" cy="249613"/>
          </a:xfrm>
          <a:custGeom>
            <a:rect b="b" l="l" r="r" t="t"/>
            <a:pathLst>
              <a:path extrusionOk="0" h="8966" w="17598">
                <a:moveTo>
                  <a:pt x="1" y="1"/>
                </a:moveTo>
                <a:lnTo>
                  <a:pt x="1" y="8109"/>
                </a:lnTo>
                <a:cubicBezTo>
                  <a:pt x="1" y="8585"/>
                  <a:pt x="382" y="8966"/>
                  <a:pt x="858" y="8966"/>
                </a:cubicBezTo>
                <a:lnTo>
                  <a:pt x="16753" y="8966"/>
                </a:lnTo>
                <a:cubicBezTo>
                  <a:pt x="17217" y="8966"/>
                  <a:pt x="17598" y="8585"/>
                  <a:pt x="17598" y="8109"/>
                </a:cubicBezTo>
                <a:lnTo>
                  <a:pt x="17598" y="1"/>
                </a:lnTo>
                <a:lnTo>
                  <a:pt x="9740" y="4501"/>
                </a:lnTo>
                <a:cubicBezTo>
                  <a:pt x="9448" y="4668"/>
                  <a:pt x="9124" y="4751"/>
                  <a:pt x="8801" y="4751"/>
                </a:cubicBezTo>
                <a:cubicBezTo>
                  <a:pt x="8478" y="4751"/>
                  <a:pt x="8156" y="4668"/>
                  <a:pt x="7871" y="450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57"/>
          <p:cNvSpPr/>
          <p:nvPr/>
        </p:nvSpPr>
        <p:spPr>
          <a:xfrm>
            <a:off x="2233163" y="1977010"/>
            <a:ext cx="33185" cy="159802"/>
          </a:xfrm>
          <a:custGeom>
            <a:rect b="b" l="l" r="r" t="t"/>
            <a:pathLst>
              <a:path extrusionOk="0" h="5740" w="1192">
                <a:moveTo>
                  <a:pt x="1" y="1"/>
                </a:moveTo>
                <a:lnTo>
                  <a:pt x="1" y="5739"/>
                </a:lnTo>
                <a:lnTo>
                  <a:pt x="1191" y="5739"/>
                </a:lnTo>
                <a:lnTo>
                  <a:pt x="119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57"/>
          <p:cNvSpPr/>
          <p:nvPr/>
        </p:nvSpPr>
        <p:spPr>
          <a:xfrm>
            <a:off x="1960693" y="2167268"/>
            <a:ext cx="292069" cy="301034"/>
          </a:xfrm>
          <a:custGeom>
            <a:rect b="b" l="l" r="r" t="t"/>
            <a:pathLst>
              <a:path extrusionOk="0" h="10813" w="10491">
                <a:moveTo>
                  <a:pt x="2263" y="1"/>
                </a:moveTo>
                <a:lnTo>
                  <a:pt x="1" y="5025"/>
                </a:lnTo>
                <a:lnTo>
                  <a:pt x="1132" y="4692"/>
                </a:lnTo>
                <a:cubicBezTo>
                  <a:pt x="1311" y="6204"/>
                  <a:pt x="1858" y="8537"/>
                  <a:pt x="3442" y="9847"/>
                </a:cubicBezTo>
                <a:cubicBezTo>
                  <a:pt x="4191" y="10469"/>
                  <a:pt x="5140" y="10813"/>
                  <a:pt x="6118" y="10813"/>
                </a:cubicBezTo>
                <a:cubicBezTo>
                  <a:pt x="6150" y="10813"/>
                  <a:pt x="6183" y="10812"/>
                  <a:pt x="6216" y="10812"/>
                </a:cubicBezTo>
                <a:cubicBezTo>
                  <a:pt x="6609" y="10812"/>
                  <a:pt x="7014" y="10764"/>
                  <a:pt x="7407" y="10681"/>
                </a:cubicBezTo>
                <a:cubicBezTo>
                  <a:pt x="7466" y="10669"/>
                  <a:pt x="8978" y="10383"/>
                  <a:pt x="10490" y="8990"/>
                </a:cubicBezTo>
                <a:lnTo>
                  <a:pt x="8490" y="8990"/>
                </a:lnTo>
                <a:cubicBezTo>
                  <a:pt x="8085" y="9228"/>
                  <a:pt x="7645" y="9407"/>
                  <a:pt x="7180" y="9526"/>
                </a:cubicBezTo>
                <a:cubicBezTo>
                  <a:pt x="6842" y="9591"/>
                  <a:pt x="6523" y="9624"/>
                  <a:pt x="6222" y="9624"/>
                </a:cubicBezTo>
                <a:cubicBezTo>
                  <a:pt x="5431" y="9624"/>
                  <a:pt x="4764" y="9396"/>
                  <a:pt x="4204" y="8930"/>
                </a:cubicBezTo>
                <a:cubicBezTo>
                  <a:pt x="2739" y="7728"/>
                  <a:pt x="2358" y="5239"/>
                  <a:pt x="2263" y="4025"/>
                </a:cubicBezTo>
                <a:lnTo>
                  <a:pt x="22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57"/>
          <p:cNvSpPr/>
          <p:nvPr/>
        </p:nvSpPr>
        <p:spPr>
          <a:xfrm>
            <a:off x="2235502" y="1613475"/>
            <a:ext cx="28842" cy="264118"/>
          </a:xfrm>
          <a:custGeom>
            <a:rect b="b" l="l" r="r" t="t"/>
            <a:pathLst>
              <a:path extrusionOk="0" h="9487" w="1036">
                <a:moveTo>
                  <a:pt x="518" y="0"/>
                </a:moveTo>
                <a:cubicBezTo>
                  <a:pt x="345" y="0"/>
                  <a:pt x="173" y="3"/>
                  <a:pt x="0" y="9"/>
                </a:cubicBezTo>
                <a:lnTo>
                  <a:pt x="0" y="9487"/>
                </a:lnTo>
                <a:lnTo>
                  <a:pt x="1036" y="9487"/>
                </a:lnTo>
                <a:lnTo>
                  <a:pt x="1036" y="9"/>
                </a:lnTo>
                <a:cubicBezTo>
                  <a:pt x="863" y="3"/>
                  <a:pt x="691" y="0"/>
                  <a:pt x="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57"/>
          <p:cNvSpPr/>
          <p:nvPr/>
        </p:nvSpPr>
        <p:spPr>
          <a:xfrm>
            <a:off x="2168853" y="1857353"/>
            <a:ext cx="141566" cy="121327"/>
          </a:xfrm>
          <a:custGeom>
            <a:rect b="b" l="l" r="r" t="t"/>
            <a:pathLst>
              <a:path extrusionOk="0" h="4358" w="5085">
                <a:moveTo>
                  <a:pt x="2900" y="1077"/>
                </a:moveTo>
                <a:cubicBezTo>
                  <a:pt x="3462" y="1077"/>
                  <a:pt x="4001" y="1519"/>
                  <a:pt x="4001" y="2179"/>
                </a:cubicBezTo>
                <a:cubicBezTo>
                  <a:pt x="4001" y="2786"/>
                  <a:pt x="3513" y="3275"/>
                  <a:pt x="2906" y="3275"/>
                </a:cubicBezTo>
                <a:cubicBezTo>
                  <a:pt x="1930" y="3275"/>
                  <a:pt x="1430" y="2096"/>
                  <a:pt x="2132" y="1405"/>
                </a:cubicBezTo>
                <a:cubicBezTo>
                  <a:pt x="2356" y="1178"/>
                  <a:pt x="2630" y="1077"/>
                  <a:pt x="2900" y="1077"/>
                </a:cubicBezTo>
                <a:close/>
                <a:moveTo>
                  <a:pt x="2906" y="0"/>
                </a:moveTo>
                <a:cubicBezTo>
                  <a:pt x="965" y="0"/>
                  <a:pt x="1" y="2346"/>
                  <a:pt x="1370" y="3715"/>
                </a:cubicBezTo>
                <a:cubicBezTo>
                  <a:pt x="1814" y="4159"/>
                  <a:pt x="2360" y="4357"/>
                  <a:pt x="2895" y="4357"/>
                </a:cubicBezTo>
                <a:cubicBezTo>
                  <a:pt x="4013" y="4357"/>
                  <a:pt x="5085" y="3491"/>
                  <a:pt x="5085" y="2179"/>
                </a:cubicBezTo>
                <a:cubicBezTo>
                  <a:pt x="5085" y="977"/>
                  <a:pt x="4109" y="0"/>
                  <a:pt x="29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57"/>
          <p:cNvSpPr/>
          <p:nvPr/>
        </p:nvSpPr>
        <p:spPr>
          <a:xfrm>
            <a:off x="6542898" y="1835805"/>
            <a:ext cx="707052" cy="598671"/>
          </a:xfrm>
          <a:custGeom>
            <a:rect b="b" l="l" r="r" t="t"/>
            <a:pathLst>
              <a:path extrusionOk="0" h="21504" w="25397">
                <a:moveTo>
                  <a:pt x="8704" y="1"/>
                </a:moveTo>
                <a:lnTo>
                  <a:pt x="7894" y="1941"/>
                </a:lnTo>
                <a:lnTo>
                  <a:pt x="1727" y="1941"/>
                </a:lnTo>
                <a:cubicBezTo>
                  <a:pt x="1727" y="1941"/>
                  <a:pt x="0" y="17098"/>
                  <a:pt x="12704" y="21503"/>
                </a:cubicBezTo>
                <a:cubicBezTo>
                  <a:pt x="25396" y="17098"/>
                  <a:pt x="23670" y="1941"/>
                  <a:pt x="23670" y="1941"/>
                </a:cubicBezTo>
                <a:lnTo>
                  <a:pt x="17514" y="1941"/>
                </a:lnTo>
                <a:lnTo>
                  <a:pt x="166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57"/>
          <p:cNvSpPr/>
          <p:nvPr/>
        </p:nvSpPr>
        <p:spPr>
          <a:xfrm>
            <a:off x="6636357" y="1883217"/>
            <a:ext cx="260248" cy="501538"/>
          </a:xfrm>
          <a:custGeom>
            <a:rect b="b" l="l" r="r" t="t"/>
            <a:pathLst>
              <a:path extrusionOk="0" h="18015" w="9348">
                <a:moveTo>
                  <a:pt x="7097" y="0"/>
                </a:moveTo>
                <a:cubicBezTo>
                  <a:pt x="6645" y="0"/>
                  <a:pt x="6240" y="274"/>
                  <a:pt x="6061" y="691"/>
                </a:cubicBezTo>
                <a:lnTo>
                  <a:pt x="5561" y="1857"/>
                </a:lnTo>
                <a:lnTo>
                  <a:pt x="1144" y="1857"/>
                </a:lnTo>
                <a:cubicBezTo>
                  <a:pt x="513" y="1857"/>
                  <a:pt x="1" y="2393"/>
                  <a:pt x="13" y="3024"/>
                </a:cubicBezTo>
                <a:cubicBezTo>
                  <a:pt x="60" y="4751"/>
                  <a:pt x="311" y="6477"/>
                  <a:pt x="751" y="8144"/>
                </a:cubicBezTo>
                <a:cubicBezTo>
                  <a:pt x="2085" y="13037"/>
                  <a:pt x="4966" y="16359"/>
                  <a:pt x="9347" y="18014"/>
                </a:cubicBezTo>
                <a:lnTo>
                  <a:pt x="934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57"/>
          <p:cNvSpPr/>
          <p:nvPr/>
        </p:nvSpPr>
        <p:spPr>
          <a:xfrm>
            <a:off x="6896578" y="1883217"/>
            <a:ext cx="259886" cy="501538"/>
          </a:xfrm>
          <a:custGeom>
            <a:rect b="b" l="l" r="r" t="t"/>
            <a:pathLst>
              <a:path extrusionOk="0" h="18015" w="9335">
                <a:moveTo>
                  <a:pt x="0" y="0"/>
                </a:moveTo>
                <a:lnTo>
                  <a:pt x="0" y="18014"/>
                </a:lnTo>
                <a:cubicBezTo>
                  <a:pt x="4370" y="16359"/>
                  <a:pt x="7263" y="13049"/>
                  <a:pt x="8585" y="8144"/>
                </a:cubicBezTo>
                <a:cubicBezTo>
                  <a:pt x="9025" y="6477"/>
                  <a:pt x="9275" y="4751"/>
                  <a:pt x="9323" y="3024"/>
                </a:cubicBezTo>
                <a:cubicBezTo>
                  <a:pt x="9335" y="2393"/>
                  <a:pt x="8835" y="1857"/>
                  <a:pt x="8192" y="1857"/>
                </a:cubicBezTo>
                <a:lnTo>
                  <a:pt x="3775" y="1857"/>
                </a:lnTo>
                <a:lnTo>
                  <a:pt x="3286" y="691"/>
                </a:lnTo>
                <a:cubicBezTo>
                  <a:pt x="3108" y="274"/>
                  <a:pt x="2691" y="0"/>
                  <a:pt x="22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57"/>
          <p:cNvSpPr/>
          <p:nvPr/>
        </p:nvSpPr>
        <p:spPr>
          <a:xfrm>
            <a:off x="6814700" y="2080769"/>
            <a:ext cx="163449" cy="146188"/>
          </a:xfrm>
          <a:custGeom>
            <a:rect b="b" l="l" r="r" t="t"/>
            <a:pathLst>
              <a:path extrusionOk="0" h="5251" w="5871">
                <a:moveTo>
                  <a:pt x="477" y="0"/>
                </a:moveTo>
                <a:cubicBezTo>
                  <a:pt x="215" y="0"/>
                  <a:pt x="1" y="215"/>
                  <a:pt x="1" y="476"/>
                </a:cubicBezTo>
                <a:lnTo>
                  <a:pt x="1" y="4775"/>
                </a:lnTo>
                <a:cubicBezTo>
                  <a:pt x="1" y="5037"/>
                  <a:pt x="215" y="5251"/>
                  <a:pt x="477" y="5251"/>
                </a:cubicBezTo>
                <a:lnTo>
                  <a:pt x="5394" y="5251"/>
                </a:lnTo>
                <a:cubicBezTo>
                  <a:pt x="5656" y="5251"/>
                  <a:pt x="5870" y="5037"/>
                  <a:pt x="5870" y="4775"/>
                </a:cubicBezTo>
                <a:lnTo>
                  <a:pt x="5870" y="476"/>
                </a:lnTo>
                <a:cubicBezTo>
                  <a:pt x="5870" y="215"/>
                  <a:pt x="5656" y="0"/>
                  <a:pt x="5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57"/>
          <p:cNvSpPr/>
          <p:nvPr/>
        </p:nvSpPr>
        <p:spPr>
          <a:xfrm>
            <a:off x="6849834" y="1963758"/>
            <a:ext cx="95491" cy="117039"/>
          </a:xfrm>
          <a:custGeom>
            <a:rect b="b" l="l" r="r" t="t"/>
            <a:pathLst>
              <a:path extrusionOk="0" fill="none" h="4204" w="3430">
                <a:moveTo>
                  <a:pt x="3430" y="4203"/>
                </a:moveTo>
                <a:lnTo>
                  <a:pt x="3430" y="1715"/>
                </a:lnTo>
                <a:cubicBezTo>
                  <a:pt x="3430" y="762"/>
                  <a:pt x="2668" y="0"/>
                  <a:pt x="1715" y="0"/>
                </a:cubicBezTo>
                <a:lnTo>
                  <a:pt x="1715" y="0"/>
                </a:lnTo>
                <a:cubicBezTo>
                  <a:pt x="763" y="0"/>
                  <a:pt x="1" y="762"/>
                  <a:pt x="1" y="1715"/>
                </a:cubicBezTo>
                <a:lnTo>
                  <a:pt x="1" y="4203"/>
                </a:lnTo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57"/>
          <p:cNvSpPr/>
          <p:nvPr/>
        </p:nvSpPr>
        <p:spPr>
          <a:xfrm>
            <a:off x="6876672" y="2119022"/>
            <a:ext cx="35830" cy="69489"/>
          </a:xfrm>
          <a:custGeom>
            <a:rect b="b" l="l" r="r" t="t"/>
            <a:pathLst>
              <a:path extrusionOk="0" h="2496" w="1287">
                <a:moveTo>
                  <a:pt x="711" y="1"/>
                </a:moveTo>
                <a:cubicBezTo>
                  <a:pt x="601" y="1"/>
                  <a:pt x="487" y="33"/>
                  <a:pt x="382" y="103"/>
                </a:cubicBezTo>
                <a:cubicBezTo>
                  <a:pt x="1" y="365"/>
                  <a:pt x="72" y="948"/>
                  <a:pt x="501" y="1115"/>
                </a:cubicBezTo>
                <a:lnTo>
                  <a:pt x="132" y="2496"/>
                </a:lnTo>
                <a:lnTo>
                  <a:pt x="1192" y="2496"/>
                </a:lnTo>
                <a:lnTo>
                  <a:pt x="882" y="1127"/>
                </a:lnTo>
                <a:cubicBezTo>
                  <a:pt x="1120" y="1043"/>
                  <a:pt x="1287" y="829"/>
                  <a:pt x="1287" y="579"/>
                </a:cubicBezTo>
                <a:cubicBezTo>
                  <a:pt x="1287" y="239"/>
                  <a:pt x="1012" y="1"/>
                  <a:pt x="7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57"/>
          <p:cNvSpPr/>
          <p:nvPr/>
        </p:nvSpPr>
        <p:spPr>
          <a:xfrm>
            <a:off x="6547213" y="3496433"/>
            <a:ext cx="216790" cy="214535"/>
          </a:xfrm>
          <a:custGeom>
            <a:rect b="b" l="l" r="r" t="t"/>
            <a:pathLst>
              <a:path extrusionOk="0" h="7706" w="7787">
                <a:moveTo>
                  <a:pt x="3854" y="1"/>
                </a:moveTo>
                <a:cubicBezTo>
                  <a:pt x="1727" y="1"/>
                  <a:pt x="0" y="1721"/>
                  <a:pt x="0" y="3847"/>
                </a:cubicBezTo>
                <a:cubicBezTo>
                  <a:pt x="0" y="5981"/>
                  <a:pt x="1739" y="7706"/>
                  <a:pt x="3876" y="7706"/>
                </a:cubicBezTo>
                <a:cubicBezTo>
                  <a:pt x="3897" y="7706"/>
                  <a:pt x="3919" y="7705"/>
                  <a:pt x="3941" y="7705"/>
                </a:cubicBezTo>
                <a:lnTo>
                  <a:pt x="7787" y="7705"/>
                </a:lnTo>
                <a:lnTo>
                  <a:pt x="7787" y="2"/>
                </a:lnTo>
                <a:lnTo>
                  <a:pt x="3941" y="2"/>
                </a:lnTo>
                <a:cubicBezTo>
                  <a:pt x="3912" y="1"/>
                  <a:pt x="3883" y="1"/>
                  <a:pt x="38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57"/>
          <p:cNvSpPr/>
          <p:nvPr/>
        </p:nvSpPr>
        <p:spPr>
          <a:xfrm>
            <a:off x="6763976" y="3496433"/>
            <a:ext cx="491933" cy="214535"/>
          </a:xfrm>
          <a:custGeom>
            <a:rect b="b" l="l" r="r" t="t"/>
            <a:pathLst>
              <a:path extrusionOk="0" h="7706" w="17670">
                <a:moveTo>
                  <a:pt x="13827" y="1"/>
                </a:moveTo>
                <a:cubicBezTo>
                  <a:pt x="13798" y="1"/>
                  <a:pt x="13770" y="1"/>
                  <a:pt x="13741" y="2"/>
                </a:cubicBezTo>
                <a:lnTo>
                  <a:pt x="1" y="2"/>
                </a:lnTo>
                <a:lnTo>
                  <a:pt x="1" y="7705"/>
                </a:lnTo>
                <a:lnTo>
                  <a:pt x="13741" y="7705"/>
                </a:lnTo>
                <a:cubicBezTo>
                  <a:pt x="13762" y="7705"/>
                  <a:pt x="13784" y="7706"/>
                  <a:pt x="13806" y="7706"/>
                </a:cubicBezTo>
                <a:cubicBezTo>
                  <a:pt x="15931" y="7706"/>
                  <a:pt x="17670" y="5981"/>
                  <a:pt x="17670" y="3847"/>
                </a:cubicBezTo>
                <a:cubicBezTo>
                  <a:pt x="17670" y="1721"/>
                  <a:pt x="15943" y="1"/>
                  <a:pt x="138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57"/>
          <p:cNvSpPr/>
          <p:nvPr/>
        </p:nvSpPr>
        <p:spPr>
          <a:xfrm>
            <a:off x="6614837" y="3583322"/>
            <a:ext cx="99444" cy="90174"/>
          </a:xfrm>
          <a:custGeom>
            <a:rect b="b" l="l" r="r" t="t"/>
            <a:pathLst>
              <a:path extrusionOk="0" h="3239" w="3572">
                <a:moveTo>
                  <a:pt x="2858" y="441"/>
                </a:moveTo>
                <a:cubicBezTo>
                  <a:pt x="3000" y="441"/>
                  <a:pt x="3119" y="560"/>
                  <a:pt x="3119" y="703"/>
                </a:cubicBezTo>
                <a:lnTo>
                  <a:pt x="3119" y="2536"/>
                </a:lnTo>
                <a:cubicBezTo>
                  <a:pt x="3119" y="2679"/>
                  <a:pt x="3000" y="2798"/>
                  <a:pt x="2858" y="2798"/>
                </a:cubicBezTo>
                <a:lnTo>
                  <a:pt x="714" y="2798"/>
                </a:lnTo>
                <a:cubicBezTo>
                  <a:pt x="560" y="2798"/>
                  <a:pt x="441" y="2679"/>
                  <a:pt x="441" y="2536"/>
                </a:cubicBezTo>
                <a:lnTo>
                  <a:pt x="441" y="715"/>
                </a:lnTo>
                <a:cubicBezTo>
                  <a:pt x="441" y="560"/>
                  <a:pt x="560" y="453"/>
                  <a:pt x="714" y="453"/>
                </a:cubicBezTo>
                <a:lnTo>
                  <a:pt x="2858" y="441"/>
                </a:lnTo>
                <a:close/>
                <a:moveTo>
                  <a:pt x="714" y="0"/>
                </a:moveTo>
                <a:cubicBezTo>
                  <a:pt x="322" y="0"/>
                  <a:pt x="0" y="310"/>
                  <a:pt x="0" y="703"/>
                </a:cubicBezTo>
                <a:lnTo>
                  <a:pt x="0" y="2524"/>
                </a:lnTo>
                <a:cubicBezTo>
                  <a:pt x="0" y="2917"/>
                  <a:pt x="322" y="3239"/>
                  <a:pt x="714" y="3239"/>
                </a:cubicBezTo>
                <a:lnTo>
                  <a:pt x="2858" y="3239"/>
                </a:lnTo>
                <a:cubicBezTo>
                  <a:pt x="3239" y="3239"/>
                  <a:pt x="3560" y="2917"/>
                  <a:pt x="3572" y="2536"/>
                </a:cubicBezTo>
                <a:lnTo>
                  <a:pt x="3572" y="715"/>
                </a:lnTo>
                <a:cubicBezTo>
                  <a:pt x="3560" y="322"/>
                  <a:pt x="3250" y="0"/>
                  <a:pt x="28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57"/>
          <p:cNvSpPr/>
          <p:nvPr/>
        </p:nvSpPr>
        <p:spPr>
          <a:xfrm>
            <a:off x="6633712" y="3521991"/>
            <a:ext cx="63002" cy="67317"/>
          </a:xfrm>
          <a:custGeom>
            <a:rect b="b" l="l" r="r" t="t"/>
            <a:pathLst>
              <a:path extrusionOk="0" h="2418" w="2263">
                <a:moveTo>
                  <a:pt x="1132" y="0"/>
                </a:moveTo>
                <a:cubicBezTo>
                  <a:pt x="525" y="0"/>
                  <a:pt x="13" y="489"/>
                  <a:pt x="1" y="1096"/>
                </a:cubicBezTo>
                <a:lnTo>
                  <a:pt x="1" y="2417"/>
                </a:lnTo>
                <a:lnTo>
                  <a:pt x="441" y="2417"/>
                </a:lnTo>
                <a:lnTo>
                  <a:pt x="441" y="1096"/>
                </a:lnTo>
                <a:cubicBezTo>
                  <a:pt x="441" y="637"/>
                  <a:pt x="784" y="408"/>
                  <a:pt x="1127" y="408"/>
                </a:cubicBezTo>
                <a:cubicBezTo>
                  <a:pt x="1471" y="408"/>
                  <a:pt x="1816" y="637"/>
                  <a:pt x="1822" y="1096"/>
                </a:cubicBezTo>
                <a:lnTo>
                  <a:pt x="1822" y="2417"/>
                </a:lnTo>
                <a:lnTo>
                  <a:pt x="2263" y="2417"/>
                </a:lnTo>
                <a:lnTo>
                  <a:pt x="2263" y="1096"/>
                </a:lnTo>
                <a:cubicBezTo>
                  <a:pt x="2251" y="489"/>
                  <a:pt x="1739" y="0"/>
                  <a:pt x="113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57"/>
          <p:cNvSpPr/>
          <p:nvPr/>
        </p:nvSpPr>
        <p:spPr>
          <a:xfrm>
            <a:off x="6653924" y="3609770"/>
            <a:ext cx="19265" cy="37222"/>
          </a:xfrm>
          <a:custGeom>
            <a:rect b="b" l="l" r="r" t="t"/>
            <a:pathLst>
              <a:path extrusionOk="0" h="1337" w="692">
                <a:moveTo>
                  <a:pt x="369" y="1"/>
                </a:moveTo>
                <a:cubicBezTo>
                  <a:pt x="313" y="1"/>
                  <a:pt x="256" y="16"/>
                  <a:pt x="203" y="50"/>
                </a:cubicBezTo>
                <a:cubicBezTo>
                  <a:pt x="1" y="193"/>
                  <a:pt x="37" y="503"/>
                  <a:pt x="263" y="598"/>
                </a:cubicBezTo>
                <a:lnTo>
                  <a:pt x="72" y="1336"/>
                </a:lnTo>
                <a:lnTo>
                  <a:pt x="632" y="1336"/>
                </a:lnTo>
                <a:lnTo>
                  <a:pt x="465" y="610"/>
                </a:lnTo>
                <a:cubicBezTo>
                  <a:pt x="596" y="562"/>
                  <a:pt x="692" y="443"/>
                  <a:pt x="680" y="312"/>
                </a:cubicBezTo>
                <a:cubicBezTo>
                  <a:pt x="680" y="127"/>
                  <a:pt x="530" y="1"/>
                  <a:pt x="3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57"/>
          <p:cNvSpPr/>
          <p:nvPr/>
        </p:nvSpPr>
        <p:spPr>
          <a:xfrm>
            <a:off x="6820658" y="3563751"/>
            <a:ext cx="111416" cy="83242"/>
          </a:xfrm>
          <a:custGeom>
            <a:rect b="b" l="l" r="r" t="t"/>
            <a:pathLst>
              <a:path extrusionOk="0" h="2990" w="4002">
                <a:moveTo>
                  <a:pt x="1" y="1"/>
                </a:moveTo>
                <a:lnTo>
                  <a:pt x="870" y="2989"/>
                </a:lnTo>
                <a:lnTo>
                  <a:pt x="1287" y="2989"/>
                </a:lnTo>
                <a:lnTo>
                  <a:pt x="1989" y="715"/>
                </a:lnTo>
                <a:lnTo>
                  <a:pt x="2715" y="2989"/>
                </a:lnTo>
                <a:lnTo>
                  <a:pt x="3132" y="2989"/>
                </a:lnTo>
                <a:lnTo>
                  <a:pt x="4001" y="1"/>
                </a:lnTo>
                <a:lnTo>
                  <a:pt x="3489" y="1"/>
                </a:lnTo>
                <a:lnTo>
                  <a:pt x="2918" y="2275"/>
                </a:lnTo>
                <a:lnTo>
                  <a:pt x="2203" y="1"/>
                </a:lnTo>
                <a:lnTo>
                  <a:pt x="1799" y="1"/>
                </a:lnTo>
                <a:lnTo>
                  <a:pt x="1096" y="2227"/>
                </a:lnTo>
                <a:lnTo>
                  <a:pt x="51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57"/>
          <p:cNvSpPr/>
          <p:nvPr/>
        </p:nvSpPr>
        <p:spPr>
          <a:xfrm>
            <a:off x="6939006" y="3563751"/>
            <a:ext cx="111388" cy="83242"/>
          </a:xfrm>
          <a:custGeom>
            <a:rect b="b" l="l" r="r" t="t"/>
            <a:pathLst>
              <a:path extrusionOk="0" h="2990" w="4001">
                <a:moveTo>
                  <a:pt x="0" y="1"/>
                </a:moveTo>
                <a:lnTo>
                  <a:pt x="870" y="2989"/>
                </a:lnTo>
                <a:lnTo>
                  <a:pt x="1286" y="2989"/>
                </a:lnTo>
                <a:lnTo>
                  <a:pt x="1989" y="715"/>
                </a:lnTo>
                <a:lnTo>
                  <a:pt x="2715" y="2989"/>
                </a:lnTo>
                <a:lnTo>
                  <a:pt x="3132" y="2989"/>
                </a:lnTo>
                <a:lnTo>
                  <a:pt x="4001" y="1"/>
                </a:lnTo>
                <a:lnTo>
                  <a:pt x="3489" y="1"/>
                </a:lnTo>
                <a:lnTo>
                  <a:pt x="2917" y="2275"/>
                </a:lnTo>
                <a:lnTo>
                  <a:pt x="2203" y="1"/>
                </a:lnTo>
                <a:lnTo>
                  <a:pt x="1798" y="1"/>
                </a:lnTo>
                <a:lnTo>
                  <a:pt x="1096" y="2227"/>
                </a:lnTo>
                <a:lnTo>
                  <a:pt x="5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57"/>
          <p:cNvSpPr/>
          <p:nvPr/>
        </p:nvSpPr>
        <p:spPr>
          <a:xfrm>
            <a:off x="7057326" y="3563751"/>
            <a:ext cx="111416" cy="83242"/>
          </a:xfrm>
          <a:custGeom>
            <a:rect b="b" l="l" r="r" t="t"/>
            <a:pathLst>
              <a:path extrusionOk="0" h="2990" w="4002">
                <a:moveTo>
                  <a:pt x="1" y="1"/>
                </a:moveTo>
                <a:lnTo>
                  <a:pt x="870" y="2989"/>
                </a:lnTo>
                <a:lnTo>
                  <a:pt x="1287" y="2989"/>
                </a:lnTo>
                <a:lnTo>
                  <a:pt x="1989" y="715"/>
                </a:lnTo>
                <a:lnTo>
                  <a:pt x="2716" y="2989"/>
                </a:lnTo>
                <a:lnTo>
                  <a:pt x="3132" y="2989"/>
                </a:lnTo>
                <a:lnTo>
                  <a:pt x="4001" y="1"/>
                </a:lnTo>
                <a:lnTo>
                  <a:pt x="3489" y="1"/>
                </a:lnTo>
                <a:lnTo>
                  <a:pt x="2918" y="2275"/>
                </a:lnTo>
                <a:lnTo>
                  <a:pt x="2204" y="1"/>
                </a:lnTo>
                <a:lnTo>
                  <a:pt x="1799" y="1"/>
                </a:lnTo>
                <a:lnTo>
                  <a:pt x="1096" y="2227"/>
                </a:lnTo>
                <a:lnTo>
                  <a:pt x="51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57"/>
          <p:cNvSpPr/>
          <p:nvPr/>
        </p:nvSpPr>
        <p:spPr>
          <a:xfrm>
            <a:off x="6751392" y="3720490"/>
            <a:ext cx="290733" cy="364064"/>
          </a:xfrm>
          <a:custGeom>
            <a:rect b="b" l="l" r="r" t="t"/>
            <a:pathLst>
              <a:path extrusionOk="0" h="13077" w="10443">
                <a:moveTo>
                  <a:pt x="4042" y="0"/>
                </a:moveTo>
                <a:cubicBezTo>
                  <a:pt x="3969" y="0"/>
                  <a:pt x="3888" y="16"/>
                  <a:pt x="3799" y="50"/>
                </a:cubicBezTo>
                <a:cubicBezTo>
                  <a:pt x="3513" y="169"/>
                  <a:pt x="3382" y="514"/>
                  <a:pt x="3346" y="788"/>
                </a:cubicBezTo>
                <a:cubicBezTo>
                  <a:pt x="3203" y="1610"/>
                  <a:pt x="3263" y="2407"/>
                  <a:pt x="3263" y="3229"/>
                </a:cubicBezTo>
                <a:cubicBezTo>
                  <a:pt x="3275" y="4455"/>
                  <a:pt x="3263" y="5658"/>
                  <a:pt x="3298" y="6884"/>
                </a:cubicBezTo>
                <a:cubicBezTo>
                  <a:pt x="3310" y="7206"/>
                  <a:pt x="3322" y="7658"/>
                  <a:pt x="2989" y="7860"/>
                </a:cubicBezTo>
                <a:cubicBezTo>
                  <a:pt x="2894" y="7903"/>
                  <a:pt x="2791" y="7924"/>
                  <a:pt x="2689" y="7924"/>
                </a:cubicBezTo>
                <a:cubicBezTo>
                  <a:pt x="2562" y="7924"/>
                  <a:pt x="2435" y="7891"/>
                  <a:pt x="2322" y="7825"/>
                </a:cubicBezTo>
                <a:cubicBezTo>
                  <a:pt x="1810" y="7575"/>
                  <a:pt x="1465" y="7122"/>
                  <a:pt x="989" y="6825"/>
                </a:cubicBezTo>
                <a:cubicBezTo>
                  <a:pt x="841" y="6732"/>
                  <a:pt x="669" y="6659"/>
                  <a:pt x="504" y="6659"/>
                </a:cubicBezTo>
                <a:cubicBezTo>
                  <a:pt x="415" y="6659"/>
                  <a:pt x="329" y="6680"/>
                  <a:pt x="250" y="6729"/>
                </a:cubicBezTo>
                <a:cubicBezTo>
                  <a:pt x="84" y="6836"/>
                  <a:pt x="0" y="7027"/>
                  <a:pt x="12" y="7229"/>
                </a:cubicBezTo>
                <a:cubicBezTo>
                  <a:pt x="36" y="7420"/>
                  <a:pt x="96" y="7598"/>
                  <a:pt x="203" y="7765"/>
                </a:cubicBezTo>
                <a:lnTo>
                  <a:pt x="227" y="7813"/>
                </a:lnTo>
                <a:cubicBezTo>
                  <a:pt x="572" y="8408"/>
                  <a:pt x="1036" y="8920"/>
                  <a:pt x="1501" y="9408"/>
                </a:cubicBezTo>
                <a:lnTo>
                  <a:pt x="3287" y="11337"/>
                </a:lnTo>
                <a:cubicBezTo>
                  <a:pt x="3977" y="12063"/>
                  <a:pt x="4775" y="12921"/>
                  <a:pt x="5823" y="13040"/>
                </a:cubicBezTo>
                <a:cubicBezTo>
                  <a:pt x="6024" y="13064"/>
                  <a:pt x="6229" y="13076"/>
                  <a:pt x="6434" y="13076"/>
                </a:cubicBezTo>
                <a:cubicBezTo>
                  <a:pt x="7248" y="13076"/>
                  <a:pt x="8069" y="12874"/>
                  <a:pt x="8716" y="12361"/>
                </a:cubicBezTo>
                <a:cubicBezTo>
                  <a:pt x="8978" y="12123"/>
                  <a:pt x="9192" y="11849"/>
                  <a:pt x="9347" y="11539"/>
                </a:cubicBezTo>
                <a:cubicBezTo>
                  <a:pt x="9752" y="10825"/>
                  <a:pt x="10109" y="10111"/>
                  <a:pt x="10276" y="9301"/>
                </a:cubicBezTo>
                <a:cubicBezTo>
                  <a:pt x="10418" y="8503"/>
                  <a:pt x="10442" y="7694"/>
                  <a:pt x="10347" y="6896"/>
                </a:cubicBezTo>
                <a:cubicBezTo>
                  <a:pt x="10323" y="6610"/>
                  <a:pt x="10264" y="6325"/>
                  <a:pt x="10156" y="6051"/>
                </a:cubicBezTo>
                <a:cubicBezTo>
                  <a:pt x="9993" y="5675"/>
                  <a:pt x="9627" y="5456"/>
                  <a:pt x="9248" y="5456"/>
                </a:cubicBezTo>
                <a:cubicBezTo>
                  <a:pt x="9076" y="5456"/>
                  <a:pt x="8900" y="5501"/>
                  <a:pt x="8740" y="5598"/>
                </a:cubicBezTo>
                <a:cubicBezTo>
                  <a:pt x="8680" y="5443"/>
                  <a:pt x="8573" y="5301"/>
                  <a:pt x="8430" y="5205"/>
                </a:cubicBezTo>
                <a:cubicBezTo>
                  <a:pt x="8219" y="5045"/>
                  <a:pt x="7981" y="4947"/>
                  <a:pt x="7741" y="4947"/>
                </a:cubicBezTo>
                <a:cubicBezTo>
                  <a:pt x="7588" y="4947"/>
                  <a:pt x="7435" y="4987"/>
                  <a:pt x="7287" y="5074"/>
                </a:cubicBezTo>
                <a:cubicBezTo>
                  <a:pt x="7228" y="5110"/>
                  <a:pt x="6925" y="5320"/>
                  <a:pt x="6953" y="5405"/>
                </a:cubicBezTo>
                <a:lnTo>
                  <a:pt x="6953" y="5405"/>
                </a:lnTo>
                <a:cubicBezTo>
                  <a:pt x="6881" y="5216"/>
                  <a:pt x="6774" y="5050"/>
                  <a:pt x="6632" y="4908"/>
                </a:cubicBezTo>
                <a:cubicBezTo>
                  <a:pt x="6501" y="4777"/>
                  <a:pt x="6311" y="4681"/>
                  <a:pt x="6120" y="4658"/>
                </a:cubicBezTo>
                <a:cubicBezTo>
                  <a:pt x="6088" y="4654"/>
                  <a:pt x="6056" y="4653"/>
                  <a:pt x="6024" y="4653"/>
                </a:cubicBezTo>
                <a:cubicBezTo>
                  <a:pt x="5497" y="4653"/>
                  <a:pt x="5170" y="5112"/>
                  <a:pt x="5013" y="5539"/>
                </a:cubicBezTo>
                <a:lnTo>
                  <a:pt x="5013" y="4836"/>
                </a:lnTo>
                <a:cubicBezTo>
                  <a:pt x="5013" y="4598"/>
                  <a:pt x="5001" y="4372"/>
                  <a:pt x="4989" y="4134"/>
                </a:cubicBezTo>
                <a:cubicBezTo>
                  <a:pt x="4942" y="3074"/>
                  <a:pt x="4930" y="2003"/>
                  <a:pt x="4727" y="943"/>
                </a:cubicBezTo>
                <a:cubicBezTo>
                  <a:pt x="4646" y="546"/>
                  <a:pt x="4477" y="0"/>
                  <a:pt x="4042" y="0"/>
                </a:cubicBezTo>
                <a:close/>
              </a:path>
            </a:pathLst>
          </a:custGeom>
          <a:solidFill>
            <a:schemeClr val="lt1"/>
          </a:solidFill>
          <a:ln cap="rnd" cmpd="sng" w="68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57"/>
          <p:cNvSpPr/>
          <p:nvPr/>
        </p:nvSpPr>
        <p:spPr>
          <a:xfrm>
            <a:off x="6890926" y="3874668"/>
            <a:ext cx="28" cy="28202"/>
          </a:xfrm>
          <a:custGeom>
            <a:rect b="b" l="l" r="r" t="t"/>
            <a:pathLst>
              <a:path extrusionOk="0" h="1013" w="1">
                <a:moveTo>
                  <a:pt x="1" y="1"/>
                </a:moveTo>
                <a:lnTo>
                  <a:pt x="1" y="1013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57"/>
          <p:cNvSpPr/>
          <p:nvPr/>
        </p:nvSpPr>
        <p:spPr>
          <a:xfrm>
            <a:off x="6890926" y="3874668"/>
            <a:ext cx="28" cy="28202"/>
          </a:xfrm>
          <a:custGeom>
            <a:rect b="b" l="l" r="r" t="t"/>
            <a:pathLst>
              <a:path extrusionOk="0" fill="none" h="1013" w="1">
                <a:moveTo>
                  <a:pt x="1" y="1"/>
                </a:moveTo>
                <a:lnTo>
                  <a:pt x="1" y="1013"/>
                </a:lnTo>
              </a:path>
            </a:pathLst>
          </a:custGeom>
          <a:noFill/>
          <a:ln cap="rnd" cmpd="sng" w="6850">
            <a:solidFill>
              <a:srgbClr val="492D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57"/>
          <p:cNvSpPr/>
          <p:nvPr/>
        </p:nvSpPr>
        <p:spPr>
          <a:xfrm>
            <a:off x="6944963" y="3871021"/>
            <a:ext cx="28" cy="34494"/>
          </a:xfrm>
          <a:custGeom>
            <a:rect b="b" l="l" r="r" t="t"/>
            <a:pathLst>
              <a:path extrusionOk="0" h="1239" w="1">
                <a:moveTo>
                  <a:pt x="1" y="1"/>
                </a:moveTo>
                <a:lnTo>
                  <a:pt x="1" y="1239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57"/>
          <p:cNvSpPr/>
          <p:nvPr/>
        </p:nvSpPr>
        <p:spPr>
          <a:xfrm>
            <a:off x="6944963" y="3871021"/>
            <a:ext cx="28" cy="34494"/>
          </a:xfrm>
          <a:custGeom>
            <a:rect b="b" l="l" r="r" t="t"/>
            <a:pathLst>
              <a:path extrusionOk="0" fill="none" h="1239" w="1">
                <a:moveTo>
                  <a:pt x="1" y="1"/>
                </a:moveTo>
                <a:lnTo>
                  <a:pt x="1" y="1239"/>
                </a:lnTo>
              </a:path>
            </a:pathLst>
          </a:custGeom>
          <a:noFill/>
          <a:ln cap="rnd" cmpd="sng" w="6850">
            <a:solidFill>
              <a:srgbClr val="492D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57"/>
          <p:cNvSpPr/>
          <p:nvPr/>
        </p:nvSpPr>
        <p:spPr>
          <a:xfrm>
            <a:off x="6994352" y="3871021"/>
            <a:ext cx="28" cy="34494"/>
          </a:xfrm>
          <a:custGeom>
            <a:rect b="b" l="l" r="r" t="t"/>
            <a:pathLst>
              <a:path extrusionOk="0" h="1239" w="1">
                <a:moveTo>
                  <a:pt x="1" y="1"/>
                </a:moveTo>
                <a:lnTo>
                  <a:pt x="1" y="1239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57"/>
          <p:cNvSpPr/>
          <p:nvPr/>
        </p:nvSpPr>
        <p:spPr>
          <a:xfrm>
            <a:off x="6994352" y="3871021"/>
            <a:ext cx="28" cy="34494"/>
          </a:xfrm>
          <a:custGeom>
            <a:rect b="b" l="l" r="r" t="t"/>
            <a:pathLst>
              <a:path extrusionOk="0" fill="none" h="1239" w="1">
                <a:moveTo>
                  <a:pt x="1" y="1"/>
                </a:moveTo>
                <a:lnTo>
                  <a:pt x="1" y="1239"/>
                </a:lnTo>
              </a:path>
            </a:pathLst>
          </a:custGeom>
          <a:noFill/>
          <a:ln cap="rnd" cmpd="sng" w="6850">
            <a:solidFill>
              <a:srgbClr val="492D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57"/>
          <p:cNvSpPr/>
          <p:nvPr/>
        </p:nvSpPr>
        <p:spPr>
          <a:xfrm>
            <a:off x="2958212" y="1494143"/>
            <a:ext cx="3230254" cy="3230254"/>
          </a:xfrm>
          <a:custGeom>
            <a:rect b="b" l="l" r="r" t="t"/>
            <a:pathLst>
              <a:path extrusionOk="0" fill="none" h="83642" w="83642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cap="flat" cmpd="sng" w="64000">
            <a:solidFill>
              <a:schemeClr val="accent6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57"/>
          <p:cNvSpPr/>
          <p:nvPr/>
        </p:nvSpPr>
        <p:spPr>
          <a:xfrm>
            <a:off x="3896245" y="4241569"/>
            <a:ext cx="1381322" cy="104853"/>
          </a:xfrm>
          <a:custGeom>
            <a:rect b="b" l="l" r="r" t="t"/>
            <a:pathLst>
              <a:path extrusionOk="0" h="2715" w="35767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57"/>
          <p:cNvSpPr/>
          <p:nvPr/>
        </p:nvSpPr>
        <p:spPr>
          <a:xfrm>
            <a:off x="3139377" y="2805986"/>
            <a:ext cx="2887231" cy="1389161"/>
          </a:xfrm>
          <a:custGeom>
            <a:rect b="b" l="l" r="r" t="t"/>
            <a:pathLst>
              <a:path extrusionOk="0" h="35970" w="7476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57"/>
          <p:cNvSpPr/>
          <p:nvPr/>
        </p:nvSpPr>
        <p:spPr>
          <a:xfrm>
            <a:off x="4018090" y="2874962"/>
            <a:ext cx="1129828" cy="372490"/>
          </a:xfrm>
          <a:custGeom>
            <a:rect b="b" l="l" r="r" t="t"/>
            <a:pathLst>
              <a:path extrusionOk="0" h="9645" w="29255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57"/>
          <p:cNvSpPr/>
          <p:nvPr/>
        </p:nvSpPr>
        <p:spPr>
          <a:xfrm>
            <a:off x="3872339" y="1346537"/>
            <a:ext cx="1421332" cy="1697349"/>
          </a:xfrm>
          <a:custGeom>
            <a:rect b="b" l="l" r="r" t="t"/>
            <a:pathLst>
              <a:path extrusionOk="0" h="43950" w="36803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57"/>
          <p:cNvSpPr/>
          <p:nvPr/>
        </p:nvSpPr>
        <p:spPr>
          <a:xfrm>
            <a:off x="4043385" y="1827047"/>
            <a:ext cx="1078772" cy="1045212"/>
          </a:xfrm>
          <a:custGeom>
            <a:rect b="b" l="l" r="r" t="t"/>
            <a:pathLst>
              <a:path extrusionOk="0" h="27064" w="27933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57"/>
          <p:cNvSpPr/>
          <p:nvPr/>
        </p:nvSpPr>
        <p:spPr>
          <a:xfrm>
            <a:off x="4119698" y="1764058"/>
            <a:ext cx="909115" cy="862346"/>
          </a:xfrm>
          <a:custGeom>
            <a:rect b="b" l="l" r="r" t="t"/>
            <a:pathLst>
              <a:path extrusionOk="0" h="22329" w="2354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57"/>
          <p:cNvSpPr/>
          <p:nvPr/>
        </p:nvSpPr>
        <p:spPr>
          <a:xfrm>
            <a:off x="4116492" y="1674846"/>
            <a:ext cx="933021" cy="604712"/>
          </a:xfrm>
          <a:custGeom>
            <a:rect b="b" l="l" r="r" t="t"/>
            <a:pathLst>
              <a:path extrusionOk="0" h="15658" w="24159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57"/>
          <p:cNvSpPr/>
          <p:nvPr/>
        </p:nvSpPr>
        <p:spPr>
          <a:xfrm>
            <a:off x="4132327" y="2011148"/>
            <a:ext cx="890770" cy="265242"/>
          </a:xfrm>
          <a:custGeom>
            <a:rect b="b" l="l" r="r" t="t"/>
            <a:pathLst>
              <a:path extrusionOk="0" h="6868" w="23065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57"/>
          <p:cNvSpPr/>
          <p:nvPr/>
        </p:nvSpPr>
        <p:spPr>
          <a:xfrm>
            <a:off x="4219568" y="2070739"/>
            <a:ext cx="285981" cy="138221"/>
          </a:xfrm>
          <a:custGeom>
            <a:rect b="b" l="l" r="r" t="t"/>
            <a:pathLst>
              <a:path extrusionOk="0" h="3579" w="7405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57"/>
          <p:cNvSpPr/>
          <p:nvPr/>
        </p:nvSpPr>
        <p:spPr>
          <a:xfrm>
            <a:off x="4645273" y="2070739"/>
            <a:ext cx="286445" cy="138221"/>
          </a:xfrm>
          <a:custGeom>
            <a:rect b="b" l="l" r="r" t="t"/>
            <a:pathLst>
              <a:path extrusionOk="0" h="3579" w="7417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57"/>
          <p:cNvSpPr/>
          <p:nvPr/>
        </p:nvSpPr>
        <p:spPr>
          <a:xfrm>
            <a:off x="4374433" y="2572413"/>
            <a:ext cx="420804" cy="124009"/>
          </a:xfrm>
          <a:custGeom>
            <a:rect b="b" l="l" r="r" t="t"/>
            <a:pathLst>
              <a:path extrusionOk="0" h="3211" w="10896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57"/>
          <p:cNvSpPr/>
          <p:nvPr/>
        </p:nvSpPr>
        <p:spPr>
          <a:xfrm>
            <a:off x="4374433" y="2638144"/>
            <a:ext cx="420804" cy="233999"/>
          </a:xfrm>
          <a:custGeom>
            <a:rect b="b" l="l" r="r" t="t"/>
            <a:pathLst>
              <a:path extrusionOk="0" h="6059" w="10896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57"/>
          <p:cNvSpPr/>
          <p:nvPr/>
        </p:nvSpPr>
        <p:spPr>
          <a:xfrm>
            <a:off x="3651164" y="3429970"/>
            <a:ext cx="1840668" cy="83728"/>
          </a:xfrm>
          <a:custGeom>
            <a:rect b="b" l="l" r="r" t="t"/>
            <a:pathLst>
              <a:path extrusionOk="0" h="2168" w="47661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57"/>
          <p:cNvSpPr/>
          <p:nvPr/>
        </p:nvSpPr>
        <p:spPr>
          <a:xfrm>
            <a:off x="3651164" y="3511342"/>
            <a:ext cx="1840668" cy="730690"/>
          </a:xfrm>
          <a:custGeom>
            <a:rect b="b" l="l" r="r" t="t"/>
            <a:pathLst>
              <a:path extrusionOk="0" h="18920" w="47661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57"/>
          <p:cNvSpPr/>
          <p:nvPr/>
        </p:nvSpPr>
        <p:spPr>
          <a:xfrm>
            <a:off x="4385015" y="3742637"/>
            <a:ext cx="398249" cy="268139"/>
          </a:xfrm>
          <a:custGeom>
            <a:rect b="b" l="l" r="r" t="t"/>
            <a:pathLst>
              <a:path extrusionOk="0" h="6943" w="10312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57"/>
          <p:cNvSpPr/>
          <p:nvPr/>
        </p:nvSpPr>
        <p:spPr>
          <a:xfrm>
            <a:off x="4428230" y="2424807"/>
            <a:ext cx="295713" cy="16259"/>
          </a:xfrm>
          <a:custGeom>
            <a:rect b="b" l="l" r="r" t="t"/>
            <a:pathLst>
              <a:path extrusionOk="0" h="421" w="7657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57"/>
          <p:cNvSpPr/>
          <p:nvPr/>
        </p:nvSpPr>
        <p:spPr>
          <a:xfrm>
            <a:off x="4499484" y="2478180"/>
            <a:ext cx="154943" cy="27575"/>
          </a:xfrm>
          <a:custGeom>
            <a:rect b="b" l="l" r="r" t="t"/>
            <a:pathLst>
              <a:path extrusionOk="0" h="714" w="4012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57"/>
          <p:cNvSpPr/>
          <p:nvPr/>
        </p:nvSpPr>
        <p:spPr>
          <a:xfrm>
            <a:off x="4483418" y="2288710"/>
            <a:ext cx="180742" cy="50592"/>
          </a:xfrm>
          <a:custGeom>
            <a:rect b="b" l="l" r="r" t="t"/>
            <a:pathLst>
              <a:path extrusionOk="0" h="1310" w="468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57"/>
          <p:cNvSpPr/>
          <p:nvPr/>
        </p:nvSpPr>
        <p:spPr>
          <a:xfrm>
            <a:off x="4983233" y="2204094"/>
            <a:ext cx="138453" cy="273043"/>
          </a:xfrm>
          <a:custGeom>
            <a:rect b="b" l="l" r="r" t="t"/>
            <a:pathLst>
              <a:path extrusionOk="0" h="7070" w="3585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57"/>
          <p:cNvSpPr/>
          <p:nvPr/>
        </p:nvSpPr>
        <p:spPr>
          <a:xfrm>
            <a:off x="5020038" y="2259436"/>
            <a:ext cx="102111" cy="162590"/>
          </a:xfrm>
          <a:custGeom>
            <a:rect b="b" l="l" r="r" t="t"/>
            <a:pathLst>
              <a:path extrusionOk="0" h="4210" w="2644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57"/>
          <p:cNvSpPr/>
          <p:nvPr/>
        </p:nvSpPr>
        <p:spPr>
          <a:xfrm>
            <a:off x="4043849" y="2202240"/>
            <a:ext cx="144400" cy="274974"/>
          </a:xfrm>
          <a:custGeom>
            <a:rect b="b" l="l" r="r" t="t"/>
            <a:pathLst>
              <a:path extrusionOk="0" h="7120" w="3739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57"/>
          <p:cNvSpPr/>
          <p:nvPr/>
        </p:nvSpPr>
        <p:spPr>
          <a:xfrm>
            <a:off x="4043385" y="2259282"/>
            <a:ext cx="103038" cy="162938"/>
          </a:xfrm>
          <a:custGeom>
            <a:rect b="b" l="l" r="r" t="t"/>
            <a:pathLst>
              <a:path extrusionOk="0" h="4219" w="2668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57"/>
          <p:cNvSpPr/>
          <p:nvPr/>
        </p:nvSpPr>
        <p:spPr>
          <a:xfrm>
            <a:off x="4792877" y="2874498"/>
            <a:ext cx="59359" cy="59359"/>
          </a:xfrm>
          <a:custGeom>
            <a:rect b="b" l="l" r="r" t="t"/>
            <a:pathLst>
              <a:path extrusionOk="0" h="1537" w="1537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57"/>
          <p:cNvSpPr/>
          <p:nvPr/>
        </p:nvSpPr>
        <p:spPr>
          <a:xfrm>
            <a:off x="4328476" y="2874498"/>
            <a:ext cx="59359" cy="59359"/>
          </a:xfrm>
          <a:custGeom>
            <a:rect b="b" l="l" r="r" t="t"/>
            <a:pathLst>
              <a:path extrusionOk="0" h="1537" w="1537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57"/>
          <p:cNvSpPr/>
          <p:nvPr/>
        </p:nvSpPr>
        <p:spPr>
          <a:xfrm>
            <a:off x="4822305" y="2904390"/>
            <a:ext cx="39" cy="381681"/>
          </a:xfrm>
          <a:custGeom>
            <a:rect b="b" l="l" r="r" t="t"/>
            <a:pathLst>
              <a:path extrusionOk="0" h="9883" w="1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57"/>
          <p:cNvSpPr/>
          <p:nvPr/>
        </p:nvSpPr>
        <p:spPr>
          <a:xfrm>
            <a:off x="4822305" y="2904390"/>
            <a:ext cx="39" cy="381681"/>
          </a:xfrm>
          <a:custGeom>
            <a:rect b="b" l="l" r="r" t="t"/>
            <a:pathLst>
              <a:path extrusionOk="0" fill="none" h="9883" w="1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cap="rnd" cmpd="sng" w="7150">
            <a:solidFill>
              <a:srgbClr val="C3AE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57"/>
          <p:cNvSpPr/>
          <p:nvPr/>
        </p:nvSpPr>
        <p:spPr>
          <a:xfrm>
            <a:off x="4358367" y="2904390"/>
            <a:ext cx="39" cy="381681"/>
          </a:xfrm>
          <a:custGeom>
            <a:rect b="b" l="l" r="r" t="t"/>
            <a:pathLst>
              <a:path extrusionOk="0" h="9883" w="1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57"/>
          <p:cNvSpPr/>
          <p:nvPr/>
        </p:nvSpPr>
        <p:spPr>
          <a:xfrm>
            <a:off x="4358367" y="2904390"/>
            <a:ext cx="39" cy="381681"/>
          </a:xfrm>
          <a:custGeom>
            <a:rect b="b" l="l" r="r" t="t"/>
            <a:pathLst>
              <a:path extrusionOk="0" fill="none" h="9883" w="1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cap="rnd" cmpd="sng" w="7150">
            <a:solidFill>
              <a:srgbClr val="C3AE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57"/>
          <p:cNvSpPr/>
          <p:nvPr/>
        </p:nvSpPr>
        <p:spPr>
          <a:xfrm>
            <a:off x="4796082" y="3277305"/>
            <a:ext cx="52948" cy="80059"/>
          </a:xfrm>
          <a:custGeom>
            <a:rect b="b" l="l" r="r" t="t"/>
            <a:pathLst>
              <a:path extrusionOk="0" h="2073" w="1371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57"/>
          <p:cNvSpPr/>
          <p:nvPr/>
        </p:nvSpPr>
        <p:spPr>
          <a:xfrm>
            <a:off x="4331681" y="3277305"/>
            <a:ext cx="52909" cy="80059"/>
          </a:xfrm>
          <a:custGeom>
            <a:rect b="b" l="l" r="r" t="t"/>
            <a:pathLst>
              <a:path extrusionOk="0" h="2073" w="137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57"/>
          <p:cNvSpPr/>
          <p:nvPr/>
        </p:nvSpPr>
        <p:spPr>
          <a:xfrm>
            <a:off x="3403303" y="1995353"/>
            <a:ext cx="2283060" cy="2283021"/>
          </a:xfrm>
          <a:custGeom>
            <a:rect b="b" l="l" r="r" t="t"/>
            <a:pathLst>
              <a:path extrusionOk="0" fill="none" h="59115" w="59116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cap="flat" cmpd="sng" w="64000">
            <a:solidFill>
              <a:schemeClr val="accent6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57"/>
          <p:cNvGrpSpPr/>
          <p:nvPr/>
        </p:nvGrpSpPr>
        <p:grpSpPr>
          <a:xfrm>
            <a:off x="442712" y="1753875"/>
            <a:ext cx="1296065" cy="666258"/>
            <a:chOff x="442712" y="1296675"/>
            <a:chExt cx="1296065" cy="666258"/>
          </a:xfrm>
        </p:grpSpPr>
        <p:sp>
          <p:nvSpPr>
            <p:cNvPr id="1571" name="Google Shape;1571;p5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2" name="Google Shape;1572;p5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3" name="Google Shape;1573;p57"/>
          <p:cNvGrpSpPr/>
          <p:nvPr/>
        </p:nvGrpSpPr>
        <p:grpSpPr>
          <a:xfrm>
            <a:off x="7405297" y="1753875"/>
            <a:ext cx="1296003" cy="666258"/>
            <a:chOff x="7405297" y="1296675"/>
            <a:chExt cx="1296003" cy="666258"/>
          </a:xfrm>
        </p:grpSpPr>
        <p:sp>
          <p:nvSpPr>
            <p:cNvPr id="1574" name="Google Shape;1574;p5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5" name="Google Shape;1575;p5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6" name="Google Shape;1576;p57"/>
          <p:cNvGrpSpPr/>
          <p:nvPr/>
        </p:nvGrpSpPr>
        <p:grpSpPr>
          <a:xfrm>
            <a:off x="442712" y="3337568"/>
            <a:ext cx="1296065" cy="666258"/>
            <a:chOff x="442712" y="2651768"/>
            <a:chExt cx="1296065" cy="666258"/>
          </a:xfrm>
        </p:grpSpPr>
        <p:sp>
          <p:nvSpPr>
            <p:cNvPr id="1577" name="Google Shape;1577;p5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5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57"/>
          <p:cNvGrpSpPr/>
          <p:nvPr/>
        </p:nvGrpSpPr>
        <p:grpSpPr>
          <a:xfrm>
            <a:off x="7405297" y="3337572"/>
            <a:ext cx="1296003" cy="666255"/>
            <a:chOff x="7405297" y="2651772"/>
            <a:chExt cx="1296003" cy="666255"/>
          </a:xfrm>
        </p:grpSpPr>
        <p:sp>
          <p:nvSpPr>
            <p:cNvPr id="1580" name="Google Shape;1580;p5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5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582" name="Google Shape;158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58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588" name="Google Shape;1588;p58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589" name="Google Shape;1589;p58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590" name="Google Shape;1590;p58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591" name="Google Shape;1591;p58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rect b="b" l="l" r="r" t="t"/>
                  <a:pathLst>
                    <a:path extrusionOk="0" h="10258" w="9311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58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rect b="b" l="l" r="r" t="t"/>
                  <a:pathLst>
                    <a:path extrusionOk="0" h="5254" w="6145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58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rect b="b" l="l" r="r" t="t"/>
                  <a:pathLst>
                    <a:path extrusionOk="0" h="4652" w="6298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4" name="Google Shape;1594;p58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595" name="Google Shape;1595;p58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rect b="b" l="l" r="r" t="t"/>
                  <a:pathLst>
                    <a:path extrusionOk="0" h="72" w="37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58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rect b="b" l="l" r="r" t="t"/>
                  <a:pathLst>
                    <a:path extrusionOk="0" h="10604" w="10919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58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rect b="b" l="l" r="r" t="t"/>
                  <a:pathLst>
                    <a:path extrusionOk="0" h="108" w="96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58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rect b="b" l="l" r="r" t="t"/>
                  <a:pathLst>
                    <a:path extrusionOk="0" h="72" w="37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58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rect b="b" l="l" r="r" t="t"/>
                  <a:pathLst>
                    <a:path extrusionOk="0" h="120" w="9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0" name="Google Shape;1600;p58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601" name="Google Shape;1601;p58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rect b="b" l="l" r="r" t="t"/>
                  <a:pathLst>
                    <a:path extrusionOk="0" h="5657" w="6883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58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rect b="b" l="l" r="r" t="t"/>
                  <a:pathLst>
                    <a:path extrusionOk="0" h="2094" w="596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58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rect b="b" l="l" r="r" t="t"/>
                  <a:pathLst>
                    <a:path extrusionOk="0" h="1668" w="1897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58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rect b="b" l="l" r="r" t="t"/>
                  <a:pathLst>
                    <a:path extrusionOk="0" h="597" w="2287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58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rect b="b" l="l" r="r" t="t"/>
                  <a:pathLst>
                    <a:path extrusionOk="0" h="597" w="2299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58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rect b="b" l="l" r="r" t="t"/>
                  <a:pathLst>
                    <a:path extrusionOk="0" h="1674" w="1903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58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rect b="b" l="l" r="r" t="t"/>
                  <a:pathLst>
                    <a:path extrusionOk="0" h="3073" w="854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08" name="Google Shape;1608;p58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609" name="Google Shape;1609;p58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610" name="Google Shape;1610;p58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rect b="b" l="l" r="r" t="t"/>
                  <a:pathLst>
                    <a:path extrusionOk="0" h="8931" w="10597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58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rect b="b" l="l" r="r" t="t"/>
                  <a:pathLst>
                    <a:path extrusionOk="0" h="4109" w="293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58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rect b="b" l="l" r="r" t="t"/>
                  <a:pathLst>
                    <a:path extrusionOk="0" h="1536" w="1537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13" name="Google Shape;1613;p58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rect b="b" l="l" r="r" t="t"/>
                <a:pathLst>
                  <a:path extrusionOk="0" h="10931" w="6823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58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rect b="b" l="l" r="r" t="t"/>
                <a:pathLst>
                  <a:path extrusionOk="0" h="11979" w="11923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5" name="Google Shape;1615;p58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616" name="Google Shape;1616;p58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rect b="b" l="l" r="r" t="t"/>
                <a:pathLst>
                  <a:path extrusionOk="0" h="4477" w="74761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58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rect b="b" l="l" r="r" t="t"/>
                <a:pathLst>
                  <a:path extrusionOk="0" h="2239" w="65367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58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rect b="b" l="l" r="r" t="t"/>
                <a:pathLst>
                  <a:path extrusionOk="0" h="40494" w="58818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8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rect b="b" l="l" r="r" t="t"/>
                <a:pathLst>
                  <a:path extrusionOk="0" h="38661" w="54317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rect b="b" l="l" r="r" t="t"/>
                <a:pathLst>
                  <a:path extrusionOk="0" h="38042" w="53091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8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rect b="b" l="l" r="r" t="t"/>
                <a:pathLst>
                  <a:path extrusionOk="0" h="38042" w="53079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8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rect b="b" l="l" r="r" t="t"/>
                <a:pathLst>
                  <a:path extrusionOk="0" h="29910" w="30338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rect b="b" l="l" r="r" t="t"/>
                <a:pathLst>
                  <a:path extrusionOk="0" h="26100" w="26481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58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rect b="b" l="l" r="r" t="t"/>
                <a:pathLst>
                  <a:path extrusionOk="0" h="11312" w="8883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58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rect b="b" l="l" r="r" t="t"/>
                <a:pathLst>
                  <a:path extrusionOk="0" h="1954" w="1132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rect b="b" l="l" r="r" t="t"/>
                <a:pathLst>
                  <a:path extrusionOk="0" h="9395" w="11169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58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rect b="b" l="l" r="r" t="t"/>
                <a:pathLst>
                  <a:path extrusionOk="0" h="9395" w="11169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58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rect b="b" l="l" r="r" t="t"/>
                <a:pathLst>
                  <a:path extrusionOk="0" h="5173" w="3406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9" name="Google Shape;1629;p58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630" name="Google Shape;1630;p58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1" name="Google Shape;1631;p58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632" name="Google Shape;1632;p58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rect b="b" l="l" r="r" t="t"/>
                <a:pathLst>
                  <a:path extrusionOk="0" h="13800" w="13812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58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rect b="b" l="l" r="r" t="t"/>
                <a:pathLst>
                  <a:path extrusionOk="0" h="10538" w="11384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58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rect b="b" l="l" r="r" t="t"/>
                <a:pathLst>
                  <a:path extrusionOk="0" h="6847" w="10264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58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rect b="b" l="l" r="r" t="t"/>
                <a:pathLst>
                  <a:path extrusionOk="0" h="4430" w="7394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58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rect b="b" l="l" r="r" t="t"/>
                <a:pathLst>
                  <a:path extrusionOk="0" h="597" w="5966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58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rect b="b" l="l" r="r" t="t"/>
                <a:pathLst>
                  <a:path extrusionOk="0" h="1061" w="1049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58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rect b="b" l="l" r="r" t="t"/>
                <a:pathLst>
                  <a:path extrusionOk="0" h="596" w="5966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58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rect b="b" l="l" r="r" t="t"/>
                <a:pathLst>
                  <a:path extrusionOk="0" h="1060" w="1049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58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rect b="b" l="l" r="r" t="t"/>
                <a:pathLst>
                  <a:path extrusionOk="0" h="596" w="5966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58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rect b="b" l="l" r="r" t="t"/>
                <a:pathLst>
                  <a:path extrusionOk="0" h="1061" w="1049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8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rect b="b" l="l" r="r" t="t"/>
                <a:pathLst>
                  <a:path extrusionOk="0" fill="none" h="894" w="143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cap="rnd" cmpd="sng" w="38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58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rect b="b" l="l" r="r" t="t"/>
                <a:pathLst>
                  <a:path extrusionOk="0" fill="none" h="929" w="1466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cap="rnd" cmpd="sng" w="38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58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rect b="b" l="l" r="r" t="t"/>
                <a:pathLst>
                  <a:path extrusionOk="0" fill="none" h="906" w="1454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cap="rnd" cmpd="sng" w="38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8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rect b="b" l="l" r="r" t="t"/>
                <a:pathLst>
                  <a:path extrusionOk="0" h="703" w="4632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58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rect b="b" l="l" r="r" t="t"/>
                <a:pathLst>
                  <a:path extrusionOk="0" h="5116" w="7049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47" name="Google Shape;1647;p58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648" name="Google Shape;1648;p58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9" name="Google Shape;1649;p58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650" name="Google Shape;1650;p58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rect b="b" l="l" r="r" t="t"/>
                <a:pathLst>
                  <a:path extrusionOk="0" h="13800" w="13812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8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rect b="b" l="l" r="r" t="t"/>
                <a:pathLst>
                  <a:path extrusionOk="0" h="5835" w="9491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8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rect b="b" l="l" r="r" t="t"/>
                <a:pathLst>
                  <a:path extrusionOk="0" h="1466" w="9491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8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rect b="b" l="l" r="r" t="t"/>
                <a:pathLst>
                  <a:path extrusionOk="0" h="513" w="6074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58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rect b="b" l="l" r="r" t="t"/>
                <a:pathLst>
                  <a:path extrusionOk="0" h="513" w="1621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8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rect b="b" l="l" r="r" t="t"/>
                <a:pathLst>
                  <a:path extrusionOk="0" h="5824" w="9478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8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rect b="b" l="l" r="r" t="t"/>
                <a:pathLst>
                  <a:path extrusionOk="0" h="1454" w="9478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8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rect b="b" l="l" r="r" t="t"/>
                <a:pathLst>
                  <a:path extrusionOk="0" h="3120" w="3787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8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rect b="b" l="l" r="r" t="t"/>
                <a:pathLst>
                  <a:path extrusionOk="0" h="1138" w="323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58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rect b="b" l="l" r="r" t="t"/>
                <a:pathLst>
                  <a:path extrusionOk="0" h="910" w="1036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8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rect b="b" l="l" r="r" t="t"/>
                <a:pathLst>
                  <a:path extrusionOk="0" h="335" w="124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8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rect b="b" l="l" r="r" t="t"/>
                <a:pathLst>
                  <a:path extrusionOk="0" h="335" w="1239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8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rect b="b" l="l" r="r" t="t"/>
                <a:pathLst>
                  <a:path extrusionOk="0" h="910" w="1027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8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rect b="b" l="l" r="r" t="t"/>
                <a:pathLst>
                  <a:path extrusionOk="0" h="1668" w="4633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8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rect b="b" l="l" r="r" t="t"/>
                <a:pathLst>
                  <a:path extrusionOk="0" h="502" w="6073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8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rect b="b" l="l" r="r" t="t"/>
                <a:pathLst>
                  <a:path extrusionOk="0" h="513" w="1632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8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rect b="b" l="l" r="r" t="t"/>
                <a:pathLst>
                  <a:path extrusionOk="0" h="4168" w="4168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8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rect b="b" l="l" r="r" t="t"/>
                <a:pathLst>
                  <a:path extrusionOk="0" h="3621" w="362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8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rect b="b" l="l" r="r" t="t"/>
                <a:pathLst>
                  <a:path extrusionOk="0" h="3698" w="5306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9" name="Google Shape;1669;p58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670" name="Google Shape;1670;p58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1" name="Google Shape;1671;p58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672" name="Google Shape;1672;p58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rect b="b" l="l" r="r" t="t"/>
                <a:pathLst>
                  <a:path extrusionOk="0" h="13800" w="1380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8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rect b="b" l="l" r="r" t="t"/>
                <a:pathLst>
                  <a:path extrusionOk="0" h="7883" w="10955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8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rect b="b" l="l" r="r" t="t"/>
                <a:pathLst>
                  <a:path extrusionOk="0" h="6645" w="9264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8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rect b="b" l="l" r="r" t="t"/>
                <a:pathLst>
                  <a:path extrusionOk="0" h="620" w="62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8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rect b="b" l="l" r="r" t="t"/>
                <a:pathLst>
                  <a:path extrusionOk="0" h="7347" w="4085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8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rect b="b" l="l" r="r" t="t"/>
                <a:pathLst>
                  <a:path extrusionOk="0" h="6169" w="3751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8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rect b="b" l="l" r="r" t="t"/>
                <a:pathLst>
                  <a:path extrusionOk="0" h="620" w="62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8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rect b="b" l="l" r="r" t="t"/>
                <a:pathLst>
                  <a:path extrusionOk="0" h="5026" w="4668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8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rect b="b" l="l" r="r" t="t"/>
                <a:pathLst>
                  <a:path extrusionOk="0" h="4502" w="4478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8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rect b="b" l="l" r="r" t="t"/>
                <a:pathLst>
                  <a:path extrusionOk="0" h="2180" w="2049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8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rect b="b" l="l" r="r" t="t"/>
                <a:pathLst>
                  <a:path extrusionOk="0" h="2323" w="1906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8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rect b="b" l="l" r="r" t="t"/>
                <a:pathLst>
                  <a:path extrusionOk="0" h="4097" w="3811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8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rect b="b" l="l" r="r" t="t"/>
                <a:pathLst>
                  <a:path extrusionOk="0" h="3680" w="3632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8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rect b="b" l="l" r="r" t="t"/>
                <a:pathLst>
                  <a:path extrusionOk="0" h="1787" w="1667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8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rect b="b" l="l" r="r" t="t"/>
                <a:pathLst>
                  <a:path extrusionOk="0" h="1894" w="1549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87" name="Google Shape;1687;p58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688" name="Google Shape;1688;p58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9" name="Google Shape;1689;p58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690" name="Google Shape;1690;p58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rect b="b" l="l" r="r" t="t"/>
                <a:pathLst>
                  <a:path extrusionOk="0" h="13800" w="1380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8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rect b="b" l="l" r="r" t="t"/>
                <a:pathLst>
                  <a:path extrusionOk="0" h="9431" w="15681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8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rect b="b" l="l" r="r" t="t"/>
                <a:pathLst>
                  <a:path extrusionOk="0" h="7979" w="11133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8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rect b="b" l="l" r="r" t="t"/>
                <a:pathLst>
                  <a:path extrusionOk="0" h="799" w="10312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8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rect b="b" l="l" r="r" t="t"/>
                <a:pathLst>
                  <a:path extrusionOk="0" h="4001" w="2144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8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rect b="b" l="l" r="r" t="t"/>
                <a:pathLst>
                  <a:path extrusionOk="0" h="1203" w="2144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8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rect b="b" l="l" r="r" t="t"/>
                <a:pathLst>
                  <a:path extrusionOk="0" h="334" w="4442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8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rect b="b" l="l" r="r" t="t"/>
                <a:pathLst>
                  <a:path extrusionOk="0" h="335" w="6693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8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rect b="b" l="l" r="r" t="t"/>
                <a:pathLst>
                  <a:path extrusionOk="0" h="346" w="6693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8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rect b="b" l="l" r="r" t="t"/>
                <a:pathLst>
                  <a:path extrusionOk="0" h="334" w="6693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8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rect b="b" l="l" r="r" t="t"/>
                <a:pathLst>
                  <a:path extrusionOk="0" h="334" w="6693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8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rect b="b" l="l" r="r" t="t"/>
                <a:pathLst>
                  <a:path extrusionOk="0" h="334" w="2799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8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rect b="b" l="l" r="r" t="t"/>
                <a:pathLst>
                  <a:path extrusionOk="0" h="335" w="6693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8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rect b="b" l="l" r="r" t="t"/>
                <a:pathLst>
                  <a:path extrusionOk="0" h="335" w="6693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8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rect b="b" l="l" r="r" t="t"/>
                <a:pathLst>
                  <a:path extrusionOk="0" h="6142" w="7157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8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rect b="b" l="l" r="r" t="t"/>
                <a:pathLst>
                  <a:path extrusionOk="0" h="2612" w="3061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8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rect b="b" l="l" r="r" t="t"/>
                <a:pathLst>
                  <a:path extrusionOk="0" h="3529" w="3882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8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rect b="b" l="l" r="r" t="t"/>
                <a:pathLst>
                  <a:path extrusionOk="0" h="1212" w="1384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08" name="Google Shape;1708;p58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709" name="Google Shape;1709;p58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0" name="Google Shape;1710;p58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711" name="Google Shape;1711;p58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rect b="b" l="l" r="r" t="t"/>
                <a:pathLst>
                  <a:path extrusionOk="0" h="13800" w="1380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8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rect b="b" l="l" r="r" t="t"/>
                <a:pathLst>
                  <a:path extrusionOk="0" h="8014" w="6025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8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rect b="b" l="l" r="r" t="t"/>
                <a:pathLst>
                  <a:path extrusionOk="0" h="251" w="2775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8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rect b="b" l="l" r="r" t="t"/>
                <a:pathLst>
                  <a:path extrusionOk="0" h="251" w="4978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58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rect b="b" l="l" r="r" t="t"/>
                <a:pathLst>
                  <a:path extrusionOk="0" h="251" w="4978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8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rect b="b" l="l" r="r" t="t"/>
                <a:pathLst>
                  <a:path extrusionOk="0" h="251" w="4978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8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rect b="b" l="l" r="r" t="t"/>
                <a:pathLst>
                  <a:path extrusionOk="0" h="240" w="4978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8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rect b="b" l="l" r="r" t="t"/>
                <a:pathLst>
                  <a:path extrusionOk="0" h="239" w="4978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8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rect b="b" l="l" r="r" t="t"/>
                <a:pathLst>
                  <a:path extrusionOk="0" h="251" w="249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58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rect b="b" l="l" r="r" t="t"/>
                <a:pathLst>
                  <a:path extrusionOk="0" h="5335" w="6144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58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rect b="b" l="l" r="r" t="t"/>
                <a:pathLst>
                  <a:path extrusionOk="0" h="3811" w="5334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58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rect b="b" l="l" r="r" t="t"/>
                <a:pathLst>
                  <a:path extrusionOk="0" h="2156" w="2168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58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rect b="b" l="l" r="r" t="t"/>
                <a:pathLst>
                  <a:path extrusionOk="0" h="2120" w="5334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8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rect b="b" l="l" r="r" t="t"/>
                <a:pathLst>
                  <a:path extrusionOk="0" h="4819" w="9764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8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rect b="b" l="l" r="r" t="t"/>
                <a:pathLst>
                  <a:path extrusionOk="0" h="3965" w="2867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8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rect b="b" l="l" r="r" t="t"/>
                <a:pathLst>
                  <a:path extrusionOk="0" h="3974" w="285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7" name="Google Shape;1727;p58"/>
          <p:cNvGrpSpPr/>
          <p:nvPr/>
        </p:nvGrpSpPr>
        <p:grpSpPr>
          <a:xfrm>
            <a:off x="6507375" y="3957113"/>
            <a:ext cx="2051512" cy="756900"/>
            <a:chOff x="6507375" y="3957113"/>
            <a:chExt cx="2051512" cy="756900"/>
          </a:xfrm>
        </p:grpSpPr>
        <p:sp>
          <p:nvSpPr>
            <p:cNvPr id="1728" name="Google Shape;1728;p58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9" name="Google Shape;1729;p58"/>
            <p:cNvGrpSpPr/>
            <p:nvPr/>
          </p:nvGrpSpPr>
          <p:grpSpPr>
            <a:xfrm>
              <a:off x="6507375" y="4047414"/>
              <a:ext cx="580849" cy="558727"/>
              <a:chOff x="6629100" y="4243039"/>
              <a:chExt cx="580849" cy="558727"/>
            </a:xfrm>
          </p:grpSpPr>
          <p:sp>
            <p:nvSpPr>
              <p:cNvPr id="1730" name="Google Shape;1730;p58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rect b="b" l="l" r="r" t="t"/>
                <a:pathLst>
                  <a:path extrusionOk="0" h="13800" w="13812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58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rect b="b" l="l" r="r" t="t"/>
                <a:pathLst>
                  <a:path extrusionOk="0" h="4335" w="7585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58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rect b="b" l="l" r="r" t="t"/>
                <a:pathLst>
                  <a:path extrusionOk="0" h="8942" w="6538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58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rect b="b" l="l" r="r" t="t"/>
                <a:pathLst>
                  <a:path extrusionOk="0" h="1512" w="1382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58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rect b="b" l="l" r="r" t="t"/>
                <a:pathLst>
                  <a:path extrusionOk="0" h="1381" w="1394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58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rect b="b" l="l" r="r" t="t"/>
                <a:pathLst>
                  <a:path extrusionOk="0" h="1512" w="1323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58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rect b="b" l="l" r="r" t="t"/>
                <a:pathLst>
                  <a:path extrusionOk="0" h="1381" w="1405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58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rect b="b" l="l" r="r" t="t"/>
                <a:pathLst>
                  <a:path extrusionOk="0" h="2913" w="3349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8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rect b="b" l="l" r="r" t="t"/>
                <a:pathLst>
                  <a:path extrusionOk="0" h="4335" w="7585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8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rect b="b" l="l" r="r" t="t"/>
                <a:pathLst>
                  <a:path extrusionOk="0" h="8931" w="10598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8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rect b="b" l="l" r="r" t="t"/>
                <a:pathLst>
                  <a:path extrusionOk="0" h="8014" w="9454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8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rect b="b" l="l" r="r" t="t"/>
                <a:pathLst>
                  <a:path extrusionOk="0" h="4109" w="2941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8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rect b="b" l="l" r="r" t="t"/>
                <a:pathLst>
                  <a:path extrusionOk="0" h="1537" w="1525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43" name="Google Shape;1743;p58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744" name="Google Shape;1744;p58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45" name="Google Shape;1745;p58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46" name="Google Shape;1746;p58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747" name="Google Shape;1747;p58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48" name="Google Shape;1748;p58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49" name="Google Shape;1749;p58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750" name="Google Shape;1750;p58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51" name="Google Shape;1751;p58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52" name="Google Shape;1752;p58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753" name="Google Shape;1753;p58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54" name="Google Shape;1754;p58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55" name="Google Shape;1755;p58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756" name="Google Shape;1756;p58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57" name="Google Shape;1757;p58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58" name="Google Shape;1758;p58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759" name="Google Shape;1759;p58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60" name="Google Shape;1760;p58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761" name="Google Shape;176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59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67" name="Google Shape;1767;p59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768" name="Google Shape;1768;p59"/>
            <p:cNvSpPr/>
            <p:nvPr/>
          </p:nvSpPr>
          <p:spPr>
            <a:xfrm>
              <a:off x="3854354" y="2582188"/>
              <a:ext cx="1245066" cy="1080600"/>
            </a:xfrm>
            <a:custGeom>
              <a:rect b="b" l="l" r="r" t="t"/>
              <a:pathLst>
                <a:path extrusionOk="0" h="38555" w="44423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4366921" y="3479209"/>
              <a:ext cx="219932" cy="50758"/>
            </a:xfrm>
            <a:custGeom>
              <a:rect b="b" l="l" r="r" t="t"/>
              <a:pathLst>
                <a:path extrusionOk="0" h="1811" w="7847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3854354" y="2582217"/>
              <a:ext cx="1244757" cy="897020"/>
            </a:xfrm>
            <a:custGeom>
              <a:rect b="b" l="l" r="r" t="t"/>
              <a:pathLst>
                <a:path extrusionOk="0" fill="none" h="32005" w="44412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cap="flat" cmpd="sng" w="1130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3964474" y="2692000"/>
              <a:ext cx="1025162" cy="677453"/>
            </a:xfrm>
            <a:custGeom>
              <a:rect b="b" l="l" r="r" t="t"/>
              <a:pathLst>
                <a:path extrusionOk="0" h="24171" w="36577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3964474" y="2692000"/>
              <a:ext cx="1025162" cy="677453"/>
            </a:xfrm>
            <a:custGeom>
              <a:rect b="b" l="l" r="r" t="t"/>
              <a:pathLst>
                <a:path extrusionOk="0" fill="none" h="24171" w="36577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cap="rnd" cmpd="sng" w="11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4366921" y="3479209"/>
              <a:ext cx="219932" cy="183888"/>
            </a:xfrm>
            <a:custGeom>
              <a:rect b="b" l="l" r="r" t="t"/>
              <a:pathLst>
                <a:path extrusionOk="0" fill="none" h="6561" w="7847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cap="flat" cmpd="sng" w="1130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4257137" y="3663097"/>
              <a:ext cx="439191" cy="0"/>
            </a:xfrm>
            <a:custGeom>
              <a:rect b="b" l="l" r="r" t="t"/>
              <a:pathLst>
                <a:path extrusionOk="0" fill="none" h="0" w="1567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cap="rnd" cmpd="sng" w="11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4794396" y="2873871"/>
              <a:ext cx="488912" cy="789226"/>
            </a:xfrm>
            <a:custGeom>
              <a:rect b="b" l="l" r="r" t="t"/>
              <a:pathLst>
                <a:path extrusionOk="0" h="28159" w="17444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4794396" y="2873871"/>
              <a:ext cx="488912" cy="789226"/>
            </a:xfrm>
            <a:custGeom>
              <a:rect b="b" l="l" r="r" t="t"/>
              <a:pathLst>
                <a:path extrusionOk="0" fill="none" h="28159" w="17444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cap="rnd" cmpd="sng" w="11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4852806" y="2983654"/>
              <a:ext cx="371757" cy="576666"/>
            </a:xfrm>
            <a:custGeom>
              <a:rect b="b" l="l" r="r" t="t"/>
              <a:pathLst>
                <a:path extrusionOk="0" h="20575" w="13264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4852806" y="2983654"/>
              <a:ext cx="371757" cy="576666"/>
            </a:xfrm>
            <a:custGeom>
              <a:rect b="b" l="l" r="r" t="t"/>
              <a:pathLst>
                <a:path extrusionOk="0" fill="none" h="20575" w="13264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cap="rnd" cmpd="sng" w="11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4852806" y="2919275"/>
              <a:ext cx="295017" cy="26038"/>
            </a:xfrm>
            <a:custGeom>
              <a:rect b="b" l="l" r="r" t="t"/>
              <a:pathLst>
                <a:path extrusionOk="0" h="929" w="10526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5166153" y="2912268"/>
              <a:ext cx="40051" cy="40051"/>
            </a:xfrm>
            <a:custGeom>
              <a:rect b="b" l="l" r="r" t="t"/>
              <a:pathLst>
                <a:path extrusionOk="0" h="1429" w="1429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5020662" y="3586330"/>
              <a:ext cx="43387" cy="43415"/>
            </a:xfrm>
            <a:custGeom>
              <a:rect b="b" l="l" r="r" t="t"/>
              <a:pathLst>
                <a:path extrusionOk="0" h="1549" w="1548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4317200" y="2952628"/>
              <a:ext cx="319710" cy="288011"/>
            </a:xfrm>
            <a:custGeom>
              <a:rect b="b" l="l" r="r" t="t"/>
              <a:pathLst>
                <a:path extrusionOk="0" h="10276" w="11407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4317200" y="2952628"/>
              <a:ext cx="319710" cy="288011"/>
            </a:xfrm>
            <a:custGeom>
              <a:rect b="b" l="l" r="r" t="t"/>
              <a:pathLst>
                <a:path extrusionOk="0" fill="none" h="10276" w="11407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cap="rnd" cmpd="sng" w="11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4445006" y="3080097"/>
              <a:ext cx="64099" cy="64435"/>
            </a:xfrm>
            <a:custGeom>
              <a:rect b="b" l="l" r="r" t="t"/>
              <a:pathLst>
                <a:path extrusionOk="0" fill="none" h="2299" w="2287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cap="rnd" cmpd="sng" w="11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4477041" y="3032731"/>
              <a:ext cx="28" cy="47395"/>
            </a:xfrm>
            <a:custGeom>
              <a:rect b="b" l="l" r="r" t="t"/>
              <a:pathLst>
                <a:path extrusionOk="0" fill="none" h="1691" w="1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cap="rnd" cmpd="sng" w="11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4381944" y="2772775"/>
              <a:ext cx="190251" cy="179880"/>
            </a:xfrm>
            <a:custGeom>
              <a:rect b="b" l="l" r="r" t="t"/>
              <a:pathLst>
                <a:path extrusionOk="0" fill="none" h="6418" w="6788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cap="rnd" cmpd="sng" w="11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4936888" y="3218917"/>
              <a:ext cx="211608" cy="190587"/>
            </a:xfrm>
            <a:custGeom>
              <a:rect b="b" l="l" r="r" t="t"/>
              <a:pathLst>
                <a:path extrusionOk="0" h="6800" w="755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4936888" y="3218917"/>
              <a:ext cx="211608" cy="190587"/>
            </a:xfrm>
            <a:custGeom>
              <a:rect b="b" l="l" r="r" t="t"/>
              <a:pathLst>
                <a:path extrusionOk="0" fill="none" h="6800" w="755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cap="rnd" cmpd="sng" w="11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5020971" y="3303364"/>
              <a:ext cx="42434" cy="42742"/>
            </a:xfrm>
            <a:custGeom>
              <a:rect b="b" l="l" r="r" t="t"/>
              <a:pathLst>
                <a:path extrusionOk="0" fill="none" h="1525" w="1514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cap="rnd" cmpd="sng" w="11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5042328" y="3271665"/>
              <a:ext cx="28" cy="31727"/>
            </a:xfrm>
            <a:custGeom>
              <a:rect b="b" l="l" r="r" t="t"/>
              <a:pathLst>
                <a:path extrusionOk="0" fill="none" h="1132" w="1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cap="rnd" cmpd="sng" w="11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4979602" y="3099464"/>
              <a:ext cx="126180" cy="119481"/>
            </a:xfrm>
            <a:custGeom>
              <a:rect b="b" l="l" r="r" t="t"/>
              <a:pathLst>
                <a:path extrusionOk="0" fill="none" h="4263" w="4502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cap="rnd" cmpd="sng" w="11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2" name="Google Shape;1792;p59"/>
          <p:cNvSpPr/>
          <p:nvPr/>
        </p:nvSpPr>
        <p:spPr>
          <a:xfrm>
            <a:off x="3158936" y="1707242"/>
            <a:ext cx="2835486" cy="2835486"/>
          </a:xfrm>
          <a:custGeom>
            <a:rect b="b" l="l" r="r" t="t"/>
            <a:pathLst>
              <a:path extrusionOk="0" fill="none" h="101168" w="101168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cap="rnd" cmpd="sng" w="11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3" name="Google Shape;1793;p59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794" name="Google Shape;1794;p59"/>
            <p:cNvSpPr/>
            <p:nvPr/>
          </p:nvSpPr>
          <p:spPr>
            <a:xfrm>
              <a:off x="3355801" y="3849989"/>
              <a:ext cx="1002151" cy="877877"/>
            </a:xfrm>
            <a:custGeom>
              <a:rect b="b" l="l" r="r" t="t"/>
              <a:pathLst>
                <a:path extrusionOk="0" h="31322" w="35756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5" name="Google Shape;1795;p59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796" name="Google Shape;1796;p59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rect b="b" l="l" r="r" t="t"/>
                <a:pathLst>
                  <a:path extrusionOk="0" h="16206" w="11788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59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rect b="b" l="l" r="r" t="t"/>
                <a:pathLst>
                  <a:path extrusionOk="0" fill="none" h="16206" w="11788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59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rect b="b" l="l" r="r" t="t"/>
                <a:pathLst>
                  <a:path extrusionOk="0" h="5144" w="11776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59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rect b="b" l="l" r="r" t="t"/>
                <a:pathLst>
                  <a:path extrusionOk="0" h="3148" w="3668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59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rect b="b" l="l" r="r" t="t"/>
                <a:pathLst>
                  <a:path extrusionOk="0" h="3148" w="368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01" name="Google Shape;1801;p59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802" name="Google Shape;1802;p59"/>
            <p:cNvSpPr/>
            <p:nvPr/>
          </p:nvSpPr>
          <p:spPr>
            <a:xfrm>
              <a:off x="3363817" y="1374261"/>
              <a:ext cx="1002460" cy="877877"/>
            </a:xfrm>
            <a:custGeom>
              <a:rect b="b" l="l" r="r" t="t"/>
              <a:pathLst>
                <a:path extrusionOk="0" h="31322" w="35767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3" name="Google Shape;1803;p59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804" name="Google Shape;1804;p59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rect b="b" l="l" r="r" t="t"/>
                <a:pathLst>
                  <a:path extrusionOk="0" h="13848" w="21468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59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rect b="b" l="l" r="r" t="t"/>
                <a:pathLst>
                  <a:path extrusionOk="0" fill="none" h="2085" w="2084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59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rect b="b" l="l" r="r" t="t"/>
                <a:pathLst>
                  <a:path extrusionOk="0" fill="none" h="2084" w="2085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59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rect b="b" l="l" r="r" t="t"/>
                <a:pathLst>
                  <a:path extrusionOk="0" fill="none" h="2084" w="2085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59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rect b="b" l="l" r="r" t="t"/>
                <a:pathLst>
                  <a:path extrusionOk="0" fill="none" h="1144" w="2323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59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rect b="b" l="l" r="r" t="t"/>
                <a:pathLst>
                  <a:path extrusionOk="0" fill="none" h="1156" w="2323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59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rect b="b" l="l" r="r" t="t"/>
                <a:pathLst>
                  <a:path extrusionOk="0" fill="none" h="13848" w="21468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59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rect b="b" l="l" r="r" t="t"/>
                <a:pathLst>
                  <a:path extrusionOk="0" fill="none" h="9704" w="8312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59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rect b="b" l="l" r="r" t="t"/>
                <a:pathLst>
                  <a:path extrusionOk="0" fill="none" h="4168" w="4168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9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rect b="b" l="l" r="r" t="t"/>
                <a:pathLst>
                  <a:path extrusionOk="0" fill="none" h="3465" w="5538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59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rect b="b" l="l" r="r" t="t"/>
                <a:pathLst>
                  <a:path extrusionOk="0" fill="none" h="1" w="6942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59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rect b="b" l="l" r="r" t="t"/>
                <a:pathLst>
                  <a:path extrusionOk="0" fill="none" h="1" w="3668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16" name="Google Shape;1816;p59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817" name="Google Shape;1817;p59"/>
            <p:cNvSpPr/>
            <p:nvPr/>
          </p:nvSpPr>
          <p:spPr>
            <a:xfrm>
              <a:off x="5555231" y="2691316"/>
              <a:ext cx="877681" cy="877681"/>
            </a:xfrm>
            <a:custGeom>
              <a:rect b="b" l="l" r="r" t="t"/>
              <a:pathLst>
                <a:path extrusionOk="0" h="31315" w="31315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8" name="Google Shape;1818;p59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819" name="Google Shape;1819;p59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rect b="b" l="l" r="r" t="t"/>
                <a:pathLst>
                  <a:path extrusionOk="0" h="10145" w="11288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59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rect b="b" l="l" r="r" t="t"/>
                <a:pathLst>
                  <a:path extrusionOk="0" fill="none" h="10145" w="11288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59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rect b="b" l="l" r="r" t="t"/>
                <a:pathLst>
                  <a:path extrusionOk="0" h="3918" w="1567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59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rect b="b" l="l" r="r" t="t"/>
                <a:pathLst>
                  <a:path extrusionOk="0" h="1430" w="143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59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rect b="b" l="l" r="r" t="t"/>
                <a:pathLst>
                  <a:path extrusionOk="0" h="1430" w="1442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59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rect b="b" l="l" r="r" t="t"/>
                <a:pathLst>
                  <a:path extrusionOk="0" h="1430" w="143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59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rect b="b" l="l" r="r" t="t"/>
                <a:pathLst>
                  <a:path extrusionOk="0" h="1430" w="1429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59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rect b="b" l="l" r="r" t="t"/>
                <a:pathLst>
                  <a:path extrusionOk="0" h="1430" w="143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59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rect b="b" l="l" r="r" t="t"/>
                <a:pathLst>
                  <a:path extrusionOk="0" fill="none" h="3918" w="1567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cap="rnd" cmpd="sng" w="113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59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rect b="b" l="l" r="r" t="t"/>
                <a:pathLst>
                  <a:path extrusionOk="0" fill="none" h="6359" w="6728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cap="rnd" cmpd="sng" w="113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29" name="Google Shape;1829;p59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830" name="Google Shape;1830;p59"/>
            <p:cNvSpPr/>
            <p:nvPr/>
          </p:nvSpPr>
          <p:spPr>
            <a:xfrm>
              <a:off x="4777384" y="3850011"/>
              <a:ext cx="1002460" cy="877849"/>
            </a:xfrm>
            <a:custGeom>
              <a:rect b="b" l="l" r="r" t="t"/>
              <a:pathLst>
                <a:path extrusionOk="0" h="31321" w="35767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1" name="Google Shape;1831;p59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832" name="Google Shape;1832;p59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rect b="b" l="l" r="r" t="t"/>
                <a:pathLst>
                  <a:path extrusionOk="0" h="13848" w="19241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59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rect b="b" l="l" r="r" t="t"/>
                <a:pathLst>
                  <a:path extrusionOk="0" fill="none" h="13848" w="19241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59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rect b="b" l="l" r="r" t="t"/>
                <a:pathLst>
                  <a:path extrusionOk="0" fill="none" h="1" w="19253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59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59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59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59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rect b="b" l="l" r="r" t="t"/>
                <a:pathLst>
                  <a:path extrusionOk="0" fill="none" h="6883" w="14479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59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rect b="b" l="l" r="r" t="t"/>
                <a:pathLst>
                  <a:path extrusionOk="0" fill="none" h="2239" w="2227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59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rect b="b" l="l" r="r" t="t"/>
                <a:pathLst>
                  <a:path extrusionOk="0" fill="none" h="2239" w="2227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41" name="Google Shape;1841;p59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842" name="Google Shape;1842;p59"/>
            <p:cNvSpPr/>
            <p:nvPr/>
          </p:nvSpPr>
          <p:spPr>
            <a:xfrm>
              <a:off x="2711084" y="2680974"/>
              <a:ext cx="877345" cy="877681"/>
            </a:xfrm>
            <a:custGeom>
              <a:rect b="b" l="l" r="r" t="t"/>
              <a:pathLst>
                <a:path extrusionOk="0" h="31315" w="31303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3" name="Google Shape;1843;p59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844" name="Google Shape;1844;p59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rect b="b" l="l" r="r" t="t"/>
                <a:pathLst>
                  <a:path extrusionOk="0" h="7562" w="7561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59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rect b="b" l="l" r="r" t="t"/>
                <a:pathLst>
                  <a:path extrusionOk="0" h="6287" w="10062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59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rect b="b" l="l" r="r" t="t"/>
                <a:pathLst>
                  <a:path extrusionOk="0" h="7562" w="7561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59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rect b="b" l="l" r="r" t="t"/>
                <a:pathLst>
                  <a:path extrusionOk="0" h="6287" w="10062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59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rect b="b" l="l" r="r" t="t"/>
                <a:pathLst>
                  <a:path extrusionOk="0" fill="none" h="7562" w="7561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9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rect b="b" l="l" r="r" t="t"/>
                <a:pathLst>
                  <a:path extrusionOk="0" fill="none" h="6287" w="10062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cap="rnd" cmpd="sng" w="113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9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rect b="b" l="l" r="r" t="t"/>
                <a:pathLst>
                  <a:path extrusionOk="0" fill="none" h="7562" w="7561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9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rect b="b" l="l" r="r" t="t"/>
                <a:pathLst>
                  <a:path extrusionOk="0" fill="none" h="6287" w="10062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59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rect b="b" l="l" r="r" t="t"/>
                <a:pathLst>
                  <a:path extrusionOk="0" h="7562" w="7562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9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rect b="b" l="l" r="r" t="t"/>
                <a:pathLst>
                  <a:path extrusionOk="0" h="6287" w="10062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9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rect b="b" l="l" r="r" t="t"/>
                <a:pathLst>
                  <a:path extrusionOk="0" fill="none" h="1" w="6812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9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rect b="b" l="l" r="r" t="t"/>
                <a:pathLst>
                  <a:path extrusionOk="0" fill="none" h="1" w="6812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9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rect b="b" l="l" r="r" t="t"/>
                <a:pathLst>
                  <a:path extrusionOk="0" fill="none" h="1" w="10014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9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rect b="b" l="l" r="r" t="t"/>
                <a:pathLst>
                  <a:path extrusionOk="0" fill="none" h="1" w="836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9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rect b="b" l="l" r="r" t="t"/>
                <a:pathLst>
                  <a:path extrusionOk="0" fill="none" h="1" w="6442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9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rect b="b" l="l" r="r" t="t"/>
                <a:pathLst>
                  <a:path extrusionOk="0" fill="none" h="7562" w="7562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9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rect b="b" l="l" r="r" t="t"/>
                <a:pathLst>
                  <a:path extrusionOk="0" fill="none" h="6287" w="10062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1" name="Google Shape;1861;p59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862" name="Google Shape;1862;p59"/>
            <p:cNvSpPr/>
            <p:nvPr/>
          </p:nvSpPr>
          <p:spPr>
            <a:xfrm>
              <a:off x="4785736" y="1374313"/>
              <a:ext cx="1002460" cy="877765"/>
            </a:xfrm>
            <a:custGeom>
              <a:rect b="b" l="l" r="r" t="t"/>
              <a:pathLst>
                <a:path extrusionOk="0" h="31318" w="35767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3" name="Google Shape;1863;p59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864" name="Google Shape;1864;p59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rect b="b" l="l" r="r" t="t"/>
                <a:pathLst>
                  <a:path extrusionOk="0" h="15277" w="13336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59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rect b="b" l="l" r="r" t="t"/>
                <a:pathLst>
                  <a:path extrusionOk="0" fill="none" h="11335" w="9824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59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rect b="b" l="l" r="r" t="t"/>
                <a:pathLst>
                  <a:path extrusionOk="0" fill="none" h="3359" w="4478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59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rect b="b" l="l" r="r" t="t"/>
                <a:pathLst>
                  <a:path extrusionOk="0" fill="none" h="15277" w="13336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cap="rnd" cmpd="sng" w="11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8" name="Google Shape;1868;p59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869" name="Google Shape;1869;p59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870" name="Google Shape;1870;p59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71" name="Google Shape;1871;p59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872" name="Google Shape;1872;p59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873" name="Google Shape;1873;p59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74" name="Google Shape;1874;p59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875" name="Google Shape;1875;p59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876" name="Google Shape;1876;p59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77" name="Google Shape;1877;p59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878" name="Google Shape;1878;p59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879" name="Google Shape;1879;p59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80" name="Google Shape;1880;p59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881" name="Google Shape;1881;p59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882" name="Google Shape;1882;p59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83" name="Google Shape;1883;p59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884" name="Google Shape;1884;p59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885" name="Google Shape;1885;p59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886" name="Google Shape;188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1" name="Google Shape;1891;p60"/>
          <p:cNvGrpSpPr/>
          <p:nvPr/>
        </p:nvGrpSpPr>
        <p:grpSpPr>
          <a:xfrm>
            <a:off x="1854688" y="1460575"/>
            <a:ext cx="1993613" cy="1289375"/>
            <a:chOff x="1854688" y="1460575"/>
            <a:chExt cx="1993613" cy="1289375"/>
          </a:xfrm>
        </p:grpSpPr>
        <p:cxnSp>
          <p:nvCxnSpPr>
            <p:cNvPr id="1892" name="Google Shape;1892;p60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93" name="Google Shape;1893;p60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894" name="Google Shape;1894;p60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rect b="b" l="l" r="r" t="t"/>
                <a:pathLst>
                  <a:path extrusionOk="0" h="35350" w="46638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60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rect b="b" l="l" r="r" t="t"/>
                <a:pathLst>
                  <a:path extrusionOk="0" h="16431" w="25337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60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rect b="b" l="l" r="r" t="t"/>
                <a:pathLst>
                  <a:path extrusionOk="0" h="9680" w="25337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60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rect b="b" l="l" r="r" t="t"/>
                <a:pathLst>
                  <a:path extrusionOk="0" h="8180" w="25337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60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rect b="b" l="l" r="r" t="t"/>
                <a:pathLst>
                  <a:path extrusionOk="0" h="9098" w="25337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60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rect b="b" l="l" r="r" t="t"/>
                <a:pathLst>
                  <a:path extrusionOk="0" h="15705" w="18194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60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rect b="b" l="l" r="r" t="t"/>
                <a:pathLst>
                  <a:path extrusionOk="0" h="15705" w="17301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60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rect b="b" l="l" r="r" t="t"/>
                <a:pathLst>
                  <a:path extrusionOk="0" h="9097" w="25337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60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rect b="b" l="l" r="r" t="t"/>
                <a:pathLst>
                  <a:path extrusionOk="0" h="2478" w="2477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60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rect b="b" l="l" r="r" t="t"/>
                <a:pathLst>
                  <a:path extrusionOk="0" h="2478" w="2478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60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rect b="b" l="l" r="r" t="t"/>
                <a:pathLst>
                  <a:path extrusionOk="0" h="5145" w="849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60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rect b="b" l="l" r="r" t="t"/>
                <a:pathLst>
                  <a:path extrusionOk="0" h="2096" w="941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60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rect b="b" l="l" r="r" t="t"/>
                <a:pathLst>
                  <a:path extrusionOk="0" h="2096" w="942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60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rect b="b" l="l" r="r" t="t"/>
                <a:pathLst>
                  <a:path extrusionOk="0" h="2096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60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rect b="b" l="l" r="r" t="t"/>
                <a:pathLst>
                  <a:path extrusionOk="0" h="2096" w="942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60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rect b="b" l="l" r="r" t="t"/>
                <a:pathLst>
                  <a:path extrusionOk="0" h="1905" w="2204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60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rect b="b" l="l" r="r" t="t"/>
                <a:pathLst>
                  <a:path extrusionOk="0" h="1900" w="2216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60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rect b="b" l="l" r="r" t="t"/>
                <a:pathLst>
                  <a:path extrusionOk="0" h="1406" w="1656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60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rect b="b" l="l" r="r" t="t"/>
                <a:pathLst>
                  <a:path extrusionOk="0" h="4085" w="5359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60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rect b="b" l="l" r="r" t="t"/>
                <a:pathLst>
                  <a:path extrusionOk="0" h="1103" w="1251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60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rect b="b" l="l" r="r" t="t"/>
                <a:pathLst>
                  <a:path extrusionOk="0" h="1100" w="1251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60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rect b="b" l="l" r="r" t="t"/>
                <a:pathLst>
                  <a:path extrusionOk="0" h="1103" w="1251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60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rect b="b" l="l" r="r" t="t"/>
                <a:pathLst>
                  <a:path extrusionOk="0" h="1100" w="1252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60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rect b="b" l="l" r="r" t="t"/>
                <a:pathLst>
                  <a:path extrusionOk="0" h="3811" w="549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60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rect b="b" l="l" r="r" t="t"/>
                <a:pathLst>
                  <a:path extrusionOk="0" h="1100" w="1263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60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rect b="b" l="l" r="r" t="t"/>
                <a:pathLst>
                  <a:path extrusionOk="0" h="1104" w="1263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60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rect b="b" l="l" r="r" t="t"/>
                <a:pathLst>
                  <a:path extrusionOk="0" h="1104" w="1263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60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rect b="b" l="l" r="r" t="t"/>
                <a:pathLst>
                  <a:path extrusionOk="0" h="1100" w="1263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60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rect b="b" l="l" r="r" t="t"/>
                <a:pathLst>
                  <a:path extrusionOk="0" h="14919" w="17455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60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rect b="b" l="l" r="r" t="t"/>
                <a:pathLst>
                  <a:path extrusionOk="0" h="12565" w="14634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60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rect b="b" l="l" r="r" t="t"/>
                <a:pathLst>
                  <a:path extrusionOk="0" h="12577" w="14633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60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rect b="b" l="l" r="r" t="t"/>
                <a:pathLst>
                  <a:path extrusionOk="0" h="7944" w="2154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6" name="Google Shape;1926;p60"/>
          <p:cNvGrpSpPr/>
          <p:nvPr/>
        </p:nvGrpSpPr>
        <p:grpSpPr>
          <a:xfrm>
            <a:off x="1884463" y="2693250"/>
            <a:ext cx="1895413" cy="883650"/>
            <a:chOff x="1884463" y="2693250"/>
            <a:chExt cx="1895413" cy="883650"/>
          </a:xfrm>
        </p:grpSpPr>
        <p:cxnSp>
          <p:nvCxnSpPr>
            <p:cNvPr id="1927" name="Google Shape;1927;p60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28" name="Google Shape;1928;p60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929" name="Google Shape;1929;p60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rect b="b" l="l" r="r" t="t"/>
                <a:pathLst>
                  <a:path extrusionOk="0" h="35346" w="46626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60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rect b="b" l="l" r="r" t="t"/>
                <a:pathLst>
                  <a:path extrusionOk="0" h="26314" w="33076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60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rect b="b" l="l" r="r" t="t"/>
                <a:pathLst>
                  <a:path extrusionOk="0" h="3501" w="33076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60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rect b="b" l="l" r="r" t="t"/>
                <a:pathLst>
                  <a:path extrusionOk="0" h="1835" w="1835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60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rect b="b" l="l" r="r" t="t"/>
                <a:pathLst>
                  <a:path extrusionOk="0" h="1835" w="1835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60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rect b="b" l="l" r="r" t="t"/>
                <a:pathLst>
                  <a:path extrusionOk="0" h="1835" w="1834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60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rect b="b" l="l" r="r" t="t"/>
                <a:pathLst>
                  <a:path extrusionOk="0" h="13082" w="24206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60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rect b="b" l="l" r="r" t="t"/>
                <a:pathLst>
                  <a:path extrusionOk="0" h="10235" w="20778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60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rect b="b" l="l" r="r" t="t"/>
                <a:pathLst>
                  <a:path extrusionOk="0" h="10235" w="13109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60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rect b="b" l="l" r="r" t="t"/>
                <a:pathLst>
                  <a:path extrusionOk="0" h="6550" w="6549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60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rect b="b" l="l" r="r" t="t"/>
                <a:pathLst>
                  <a:path extrusionOk="0" h="2834" w="2835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60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rect b="b" l="l" r="r" t="t"/>
                <a:pathLst>
                  <a:path extrusionOk="0" h="19467" w="19468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60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rect b="b" l="l" r="r" t="t"/>
                <a:pathLst>
                  <a:path extrusionOk="0" h="19467" w="1948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2" name="Google Shape;1942;p60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943" name="Google Shape;1943;p60"/>
            <p:cNvCxnSpPr/>
            <p:nvPr/>
          </p:nvCxnSpPr>
          <p:spPr>
            <a:xfrm flipH="1" rot="10800000">
              <a:off x="5303875" y="2923200"/>
              <a:ext cx="981000" cy="3714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44" name="Google Shape;1944;p60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945" name="Google Shape;1945;p60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rect b="b" l="l" r="r" t="t"/>
                <a:pathLst>
                  <a:path extrusionOk="0" h="35343" w="46638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60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rect b="b" l="l" r="r" t="t"/>
                <a:pathLst>
                  <a:path extrusionOk="0" h="10466" w="23707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60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rect b="b" l="l" r="r" t="t"/>
                <a:pathLst>
                  <a:path extrusionOk="0" h="9569" w="19027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60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rect b="b" l="l" r="r" t="t"/>
                <a:pathLst>
                  <a:path extrusionOk="0" h="19896" w="20659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60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rect b="b" l="l" r="r" t="t"/>
                <a:pathLst>
                  <a:path extrusionOk="0" h="18860" w="19718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60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rect b="b" l="l" r="r" t="t"/>
                <a:pathLst>
                  <a:path extrusionOk="0" h="15943" w="17004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60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rect b="b" l="l" r="r" t="t"/>
                <a:pathLst>
                  <a:path extrusionOk="0" h="15931" w="18265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60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rect b="b" l="l" r="r" t="t"/>
                <a:pathLst>
                  <a:path extrusionOk="0" h="19646" w="24539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60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rect b="b" l="l" r="r" t="t"/>
                <a:pathLst>
                  <a:path extrusionOk="0" h="19635" w="24861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60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rect b="b" l="l" r="r" t="t"/>
                <a:pathLst>
                  <a:path extrusionOk="0" h="620" w="22504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60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rect b="b" l="l" r="r" t="t"/>
                <a:pathLst>
                  <a:path extrusionOk="0" h="18206" w="19063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60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rect b="b" l="l" r="r" t="t"/>
                <a:pathLst>
                  <a:path extrusionOk="0" h="14610" w="15289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60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rect b="b" l="l" r="r" t="t"/>
                <a:pathLst>
                  <a:path extrusionOk="0" h="9990" w="6894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60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rect b="b" l="l" r="r" t="t"/>
                <a:pathLst>
                  <a:path extrusionOk="0" h="6893" w="8015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60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rect b="b" l="l" r="r" t="t"/>
                <a:pathLst>
                  <a:path extrusionOk="0" h="6609" w="4477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60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rect b="b" l="l" r="r" t="t"/>
                <a:pathLst>
                  <a:path extrusionOk="0" h="3014" w="1584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60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rect b="b" l="l" r="r" t="t"/>
                <a:pathLst>
                  <a:path extrusionOk="0" h="2989" w="1251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60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rect b="b" l="l" r="r" t="t"/>
                <a:pathLst>
                  <a:path extrusionOk="0" h="6902" w="805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60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rect b="b" l="l" r="r" t="t"/>
                <a:pathLst>
                  <a:path extrusionOk="0" h="3146" w="193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60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rect b="b" l="l" r="r" t="t"/>
                <a:pathLst>
                  <a:path extrusionOk="0" h="3145" w="1284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65" name="Google Shape;1965;p60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966" name="Google Shape;1966;p60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67" name="Google Shape;1967;p60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968" name="Google Shape;1968;p60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rect b="b" l="l" r="r" t="t"/>
                <a:pathLst>
                  <a:path extrusionOk="0" h="35352" w="46638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60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rect b="b" l="l" r="r" t="t"/>
                <a:pathLst>
                  <a:path extrusionOk="0" h="21504" w="31958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60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rect b="b" l="l" r="r" t="t"/>
                <a:pathLst>
                  <a:path extrusionOk="0" h="19849" w="29004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60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rect b="b" l="l" r="r" t="t"/>
                <a:pathLst>
                  <a:path extrusionOk="0" h="1406" w="38446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60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rect b="b" l="l" r="r" t="t"/>
                <a:pathLst>
                  <a:path extrusionOk="0" h="870" w="6442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60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rect b="b" l="l" r="r" t="t"/>
                <a:pathLst>
                  <a:path extrusionOk="0" h="17236" w="1723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60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rect b="b" l="l" r="r" t="t"/>
                <a:pathLst>
                  <a:path extrusionOk="0" h="10014" w="10014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60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rect b="b" l="l" r="r" t="t"/>
                <a:pathLst>
                  <a:path extrusionOk="0" h="5192" w="17218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60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rect b="b" l="l" r="r" t="t"/>
                <a:pathLst>
                  <a:path extrusionOk="0" h="7644" w="4632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60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rect b="b" l="l" r="r" t="t"/>
                <a:pathLst>
                  <a:path extrusionOk="0" h="2334" w="1786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60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rect b="b" l="l" r="r" t="t"/>
                <a:pathLst>
                  <a:path extrusionOk="0" h="2263" w="1609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60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rect b="b" l="l" r="r" t="t"/>
                <a:pathLst>
                  <a:path extrusionOk="0" h="2334" w="1918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60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rect b="b" l="l" r="r" t="t"/>
                <a:pathLst>
                  <a:path extrusionOk="0" h="2299" w="1954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60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rect b="b" l="l" r="r" t="t"/>
                <a:pathLst>
                  <a:path extrusionOk="0" h="2263" w="2037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60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rect b="b" l="l" r="r" t="t"/>
                <a:pathLst>
                  <a:path extrusionOk="0" h="2263" w="1597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60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rect b="b" l="l" r="r" t="t"/>
                <a:pathLst>
                  <a:path extrusionOk="0" h="5644" w="3846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60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rect b="b" l="l" r="r" t="t"/>
                <a:pathLst>
                  <a:path extrusionOk="0" h="4632" w="4644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60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rect b="b" l="l" r="r" t="t"/>
                <a:pathLst>
                  <a:path extrusionOk="0" h="168" w="418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60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rect b="b" l="l" r="r" t="t"/>
                <a:pathLst>
                  <a:path extrusionOk="0" h="168" w="418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60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rect b="b" l="l" r="r" t="t"/>
                <a:pathLst>
                  <a:path extrusionOk="0" h="1942" w="2944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60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rect b="b" l="l" r="r" t="t"/>
                <a:pathLst>
                  <a:path extrusionOk="0" h="1942" w="2943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89" name="Google Shape;1989;p60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990" name="Google Shape;1990;p60"/>
            <p:cNvCxnSpPr/>
            <p:nvPr/>
          </p:nvCxnSpPr>
          <p:spPr>
            <a:xfrm flipH="1" rot="10800000">
              <a:off x="5305350" y="1968750"/>
              <a:ext cx="904800" cy="7812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91" name="Google Shape;1991;p60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992" name="Google Shape;1992;p60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rect b="b" l="l" r="r" t="t"/>
                <a:pathLst>
                  <a:path extrusionOk="0" h="35352" w="46638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60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rect b="b" l="l" r="r" t="t"/>
                <a:pathLst>
                  <a:path extrusionOk="0" h="21503" w="31958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60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rect b="b" l="l" r="r" t="t"/>
                <a:pathLst>
                  <a:path extrusionOk="0" h="19836" w="29004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60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rect b="b" l="l" r="r" t="t"/>
                <a:pathLst>
                  <a:path extrusionOk="0" h="1408" w="38446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60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rect b="b" l="l" r="r" t="t"/>
                <a:pathLst>
                  <a:path extrusionOk="0" h="871" w="6442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60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rect b="b" l="l" r="r" t="t"/>
                <a:pathLst>
                  <a:path extrusionOk="0" h="15003" w="18849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60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rect b="b" l="l" r="r" t="t"/>
                <a:pathLst>
                  <a:path extrusionOk="0" h="2001" w="18849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60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rect b="b" l="l" r="r" t="t"/>
                <a:pathLst>
                  <a:path extrusionOk="0" h="1037" w="1049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60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rect b="b" l="l" r="r" t="t"/>
                <a:pathLst>
                  <a:path extrusionOk="0" h="1037" w="1048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60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rect b="b" l="l" r="r" t="t"/>
                <a:pathLst>
                  <a:path extrusionOk="0" h="1037" w="1049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60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rect b="b" l="l" r="r" t="t"/>
                <a:pathLst>
                  <a:path extrusionOk="0" h="4418" w="18825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60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rect b="b" l="l" r="r" t="t"/>
                <a:pathLst>
                  <a:path extrusionOk="0" h="2489" w="1692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60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rect b="b" l="l" r="r" t="t"/>
                <a:pathLst>
                  <a:path extrusionOk="0" h="2061" w="206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60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rect b="b" l="l" r="r" t="t"/>
                <a:pathLst>
                  <a:path extrusionOk="0" h="1454" w="1096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60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rect b="b" l="l" r="r" t="t"/>
                <a:pathLst>
                  <a:path extrusionOk="0" h="1384" w="691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60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rect b="b" l="l" r="r" t="t"/>
                <a:pathLst>
                  <a:path extrusionOk="0" h="1384" w="703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60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rect b="b" l="l" r="r" t="t"/>
                <a:pathLst>
                  <a:path extrusionOk="0" h="1644" w="1155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60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rect b="b" l="l" r="r" t="t"/>
                <a:pathLst>
                  <a:path extrusionOk="0" h="1122" w="942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60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rect b="b" l="l" r="r" t="t"/>
                <a:pathLst>
                  <a:path extrusionOk="0" h="20270" w="21325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60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rect b="b" l="l" r="r" t="t"/>
                <a:pathLst>
                  <a:path extrusionOk="0" h="9125" w="9264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60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rect b="b" l="l" r="r" t="t"/>
                <a:pathLst>
                  <a:path extrusionOk="0" h="2775" w="2716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60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rect b="b" l="l" r="r" t="t"/>
                <a:pathLst>
                  <a:path extrusionOk="0" h="12829" w="14062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60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rect b="b" l="l" r="r" t="t"/>
                <a:pathLst>
                  <a:path extrusionOk="0" h="10401" w="1099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60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rect b="b" l="l" r="r" t="t"/>
                <a:pathLst>
                  <a:path extrusionOk="0" h="6190" w="1036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60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rect b="b" l="l" r="r" t="t"/>
                <a:pathLst>
                  <a:path extrusionOk="0" h="5645" w="10062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60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rect b="b" l="l" r="r" t="t"/>
                <a:pathLst>
                  <a:path extrusionOk="0" h="4811" w="9883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60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rect b="b" l="l" r="r" t="t"/>
                <a:pathLst>
                  <a:path extrusionOk="0" h="8850" w="9002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19" name="Google Shape;2019;p60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2020" name="Google Shape;2020;p60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21" name="Google Shape;2021;p60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2022" name="Google Shape;2022;p60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rect b="b" l="l" r="r" t="t"/>
                <a:pathLst>
                  <a:path extrusionOk="0" h="35350" w="46625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60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rect b="b" l="l" r="r" t="t"/>
                <a:pathLst>
                  <a:path extrusionOk="0" h="5335" w="7919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60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rect b="b" l="l" r="r" t="t"/>
                <a:pathLst>
                  <a:path extrusionOk="0" h="656" w="7871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60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rect b="b" l="l" r="r" t="t"/>
                <a:pathLst>
                  <a:path extrusionOk="0" h="1239" w="6526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60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rect b="b" l="l" r="r" t="t"/>
                <a:pathLst>
                  <a:path extrusionOk="0" h="23420" w="3197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60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rect b="b" l="l" r="r" t="t"/>
                <a:pathLst>
                  <a:path extrusionOk="0" h="19837" w="29005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60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rect b="b" l="l" r="r" t="t"/>
                <a:pathLst>
                  <a:path extrusionOk="0" h="644" w="10419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60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rect b="b" l="l" r="r" t="t"/>
                <a:pathLst>
                  <a:path extrusionOk="0" h="20277" w="23278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60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rect b="b" l="l" r="r" t="t"/>
                <a:pathLst>
                  <a:path extrusionOk="0" h="15706" w="27731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60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rect b="b" l="l" r="r" t="t"/>
                <a:pathLst>
                  <a:path extrusionOk="0" h="7028" w="5407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60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rect b="b" l="l" r="r" t="t"/>
                <a:pathLst>
                  <a:path extrusionOk="0" h="11229" w="6776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60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rect b="b" l="l" r="r" t="t"/>
                <a:pathLst>
                  <a:path extrusionOk="0" h="8169" w="5537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60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rect b="b" l="l" r="r" t="t"/>
                <a:pathLst>
                  <a:path extrusionOk="0" h="6764" w="6763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60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rect b="b" l="l" r="r" t="t"/>
                <a:pathLst>
                  <a:path extrusionOk="0" h="227" w="608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60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rect b="b" l="l" r="r" t="t"/>
                <a:pathLst>
                  <a:path extrusionOk="0" h="227" w="596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60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rect b="b" l="l" r="r" t="t"/>
                <a:pathLst>
                  <a:path extrusionOk="0" h="3627" w="2228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60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rect b="b" l="l" r="r" t="t"/>
                <a:pathLst>
                  <a:path extrusionOk="0" h="3632" w="1477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60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rect b="b" l="l" r="r" t="t"/>
                <a:pathLst>
                  <a:path extrusionOk="0" h="4216" w="15539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60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rect b="b" l="l" r="r" t="t"/>
                <a:pathLst>
                  <a:path extrusionOk="0" h="4204" w="15538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60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rect b="b" l="l" r="r" t="t"/>
                <a:pathLst>
                  <a:path extrusionOk="0" h="1108" w="1156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60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rect b="b" l="l" r="r" t="t"/>
                <a:pathLst>
                  <a:path extrusionOk="0" h="1108" w="1144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60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rect b="b" l="l" r="r" t="t"/>
                <a:pathLst>
                  <a:path extrusionOk="0" h="1108" w="1156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60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rect b="b" l="l" r="r" t="t"/>
                <a:pathLst>
                  <a:path extrusionOk="0" h="1108" w="1156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60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rect b="b" l="l" r="r" t="t"/>
                <a:pathLst>
                  <a:path extrusionOk="0" h="1108" w="1156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60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rect b="b" l="l" r="r" t="t"/>
                <a:pathLst>
                  <a:path extrusionOk="0" h="1108" w="1156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60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rect b="b" l="l" r="r" t="t"/>
                <a:pathLst>
                  <a:path extrusionOk="0" h="1108" w="1156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60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rect b="b" l="l" r="r" t="t"/>
                <a:pathLst>
                  <a:path extrusionOk="0" h="1108" w="1144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49" name="Google Shape;2049;p60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050" name="Google Shape;2050;p60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2051" name="Google Shape;2051;p60"/>
            <p:cNvSpPr/>
            <p:nvPr/>
          </p:nvSpPr>
          <p:spPr>
            <a:xfrm>
              <a:off x="3678138" y="2487100"/>
              <a:ext cx="1839825" cy="1444975"/>
            </a:xfrm>
            <a:custGeom>
              <a:rect b="b" l="l" r="r" t="t"/>
              <a:pathLst>
                <a:path extrusionOk="0" h="57799" w="73593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0"/>
            <p:cNvSpPr/>
            <p:nvPr/>
          </p:nvSpPr>
          <p:spPr>
            <a:xfrm>
              <a:off x="3941863" y="2677250"/>
              <a:ext cx="1388875" cy="934350"/>
            </a:xfrm>
            <a:custGeom>
              <a:rect b="b" l="l" r="r" t="t"/>
              <a:pathLst>
                <a:path extrusionOk="0" h="37374" w="55555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0"/>
            <p:cNvSpPr/>
            <p:nvPr/>
          </p:nvSpPr>
          <p:spPr>
            <a:xfrm>
              <a:off x="4006438" y="2749275"/>
              <a:ext cx="1260025" cy="862325"/>
            </a:xfrm>
            <a:custGeom>
              <a:rect b="b" l="l" r="r" t="t"/>
              <a:pathLst>
                <a:path extrusionOk="0" h="34493" w="50401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0"/>
            <p:cNvSpPr/>
            <p:nvPr/>
          </p:nvSpPr>
          <p:spPr>
            <a:xfrm>
              <a:off x="3801063" y="3611300"/>
              <a:ext cx="1670475" cy="61350"/>
            </a:xfrm>
            <a:custGeom>
              <a:rect b="b" l="l" r="r" t="t"/>
              <a:pathLst>
                <a:path extrusionOk="0" h="2454" w="66819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0"/>
            <p:cNvSpPr/>
            <p:nvPr/>
          </p:nvSpPr>
          <p:spPr>
            <a:xfrm>
              <a:off x="4496688" y="3611300"/>
              <a:ext cx="279525" cy="37225"/>
            </a:xfrm>
            <a:custGeom>
              <a:rect b="b" l="l" r="r" t="t"/>
              <a:pathLst>
                <a:path extrusionOk="0" h="1489" w="11181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0"/>
            <p:cNvSpPr/>
            <p:nvPr/>
          </p:nvSpPr>
          <p:spPr>
            <a:xfrm>
              <a:off x="4261238" y="2794525"/>
              <a:ext cx="812025" cy="776600"/>
            </a:xfrm>
            <a:custGeom>
              <a:rect b="b" l="l" r="r" t="t"/>
              <a:pathLst>
                <a:path extrusionOk="0" h="31064" w="32481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0"/>
            <p:cNvSpPr/>
            <p:nvPr/>
          </p:nvSpPr>
          <p:spPr>
            <a:xfrm>
              <a:off x="4238913" y="2776950"/>
              <a:ext cx="812325" cy="776325"/>
            </a:xfrm>
            <a:custGeom>
              <a:rect b="b" l="l" r="r" t="t"/>
              <a:pathLst>
                <a:path extrusionOk="0" h="31053" w="32493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0"/>
            <p:cNvSpPr/>
            <p:nvPr/>
          </p:nvSpPr>
          <p:spPr>
            <a:xfrm>
              <a:off x="4319588" y="2868350"/>
              <a:ext cx="651875" cy="622700"/>
            </a:xfrm>
            <a:custGeom>
              <a:rect b="b" l="l" r="r" t="t"/>
              <a:pathLst>
                <a:path extrusionOk="0" h="24908" w="26075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0"/>
            <p:cNvSpPr/>
            <p:nvPr/>
          </p:nvSpPr>
          <p:spPr>
            <a:xfrm>
              <a:off x="4522588" y="2968350"/>
              <a:ext cx="258975" cy="429850"/>
            </a:xfrm>
            <a:custGeom>
              <a:rect b="b" l="l" r="r" t="t"/>
              <a:pathLst>
                <a:path extrusionOk="0" h="17194" w="10359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0"/>
            <p:cNvSpPr/>
            <p:nvPr/>
          </p:nvSpPr>
          <p:spPr>
            <a:xfrm>
              <a:off x="4532713" y="2959725"/>
              <a:ext cx="211950" cy="312850"/>
            </a:xfrm>
            <a:custGeom>
              <a:rect b="b" l="l" r="r" t="t"/>
              <a:pathLst>
                <a:path extrusionOk="0" h="12514" w="8478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0"/>
            <p:cNvSpPr/>
            <p:nvPr/>
          </p:nvSpPr>
          <p:spPr>
            <a:xfrm>
              <a:off x="4509188" y="3130875"/>
              <a:ext cx="259275" cy="258975"/>
            </a:xfrm>
            <a:custGeom>
              <a:rect b="b" l="l" r="r" t="t"/>
              <a:pathLst>
                <a:path extrusionOk="0" h="10359" w="10371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0"/>
            <p:cNvSpPr/>
            <p:nvPr/>
          </p:nvSpPr>
          <p:spPr>
            <a:xfrm>
              <a:off x="4532713" y="3121950"/>
              <a:ext cx="23225" cy="8650"/>
            </a:xfrm>
            <a:custGeom>
              <a:rect b="b" l="l" r="r" t="t"/>
              <a:pathLst>
                <a:path extrusionOk="0" h="346" w="929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0"/>
            <p:cNvSpPr/>
            <p:nvPr/>
          </p:nvSpPr>
          <p:spPr>
            <a:xfrm>
              <a:off x="4721413" y="3121950"/>
              <a:ext cx="23250" cy="8650"/>
            </a:xfrm>
            <a:custGeom>
              <a:rect b="b" l="l" r="r" t="t"/>
              <a:pathLst>
                <a:path extrusionOk="0" h="346" w="93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0"/>
            <p:cNvSpPr/>
            <p:nvPr/>
          </p:nvSpPr>
          <p:spPr>
            <a:xfrm>
              <a:off x="4571913" y="3206750"/>
              <a:ext cx="164825" cy="108400"/>
            </a:xfrm>
            <a:custGeom>
              <a:rect b="b" l="l" r="r" t="t"/>
              <a:pathLst>
                <a:path extrusionOk="0" h="4336" w="6593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0"/>
            <p:cNvSpPr/>
            <p:nvPr/>
          </p:nvSpPr>
          <p:spPr>
            <a:xfrm>
              <a:off x="4569413" y="3199650"/>
              <a:ext cx="164925" cy="108350"/>
            </a:xfrm>
            <a:custGeom>
              <a:rect b="b" l="l" r="r" t="t"/>
              <a:pathLst>
                <a:path extrusionOk="0" h="4334" w="6597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60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067" name="Google Shape;2067;p6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68" name="Google Shape;2068;p6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069" name="Google Shape;2069;p60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070" name="Google Shape;2070;p60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71" name="Google Shape;2071;p60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072" name="Google Shape;2072;p60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073" name="Google Shape;2073;p6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74" name="Google Shape;2074;p6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075" name="Google Shape;2075;p60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076" name="Google Shape;2076;p6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77" name="Google Shape;2077;p6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078" name="Google Shape;2078;p60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079" name="Google Shape;2079;p6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80" name="Google Shape;2080;p6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081" name="Google Shape;2081;p60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082" name="Google Shape;2082;p6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83" name="Google Shape;2083;p6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084" name="Google Shape;208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9" name="Google Shape;2089;p61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2090" name="Google Shape;2090;p61"/>
            <p:cNvSpPr/>
            <p:nvPr/>
          </p:nvSpPr>
          <p:spPr>
            <a:xfrm>
              <a:off x="481238" y="3072384"/>
              <a:ext cx="1483214" cy="1608671"/>
            </a:xfrm>
            <a:custGeom>
              <a:rect b="b" l="l" r="r" t="t"/>
              <a:pathLst>
                <a:path extrusionOk="0" h="48352" w="42077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1" name="Google Shape;2091;p61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2092" name="Google Shape;2092;p61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rect b="b" l="l" r="r" t="t"/>
                <a:pathLst>
                  <a:path extrusionOk="0" h="48352" w="42077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93" name="Google Shape;2093;p61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94" name="Google Shape;2094;p61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2095" name="Google Shape;2095;p61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2096" name="Google Shape;2096;p61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2097" name="Google Shape;2097;p61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rect b="b" l="l" r="r" t="t"/>
                  <a:pathLst>
                    <a:path extrusionOk="0" h="48352" w="42077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098" name="Google Shape;2098;p61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2099" name="Google Shape;2099;p61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rect b="b" l="l" r="r" t="t"/>
                    <a:pathLst>
                      <a:path extrusionOk="0" h="48019" w="42078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19050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100" name="Google Shape;2100;p61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2101" name="Google Shape;2101;p61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2102" name="Google Shape;2102;p61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rect b="b" l="l" r="r" t="t"/>
                  <a:pathLst>
                    <a:path extrusionOk="0" h="31589" w="42768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22925">
                  <a:solidFill>
                    <a:srgbClr val="000000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61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rect b="b" l="l" r="r" t="t"/>
                  <a:pathLst>
                    <a:path extrusionOk="0" h="5930" w="4716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4" name="Google Shape;2104;p61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rect b="b" l="l" r="r" t="t"/>
                  <a:pathLst>
                    <a:path extrusionOk="0" h="8264" w="9657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5" name="Google Shape;2105;p61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rect b="b" l="l" r="r" t="t"/>
                  <a:pathLst>
                    <a:path extrusionOk="0" h="8264" w="24076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6" name="Google Shape;2106;p61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rect b="b" l="l" r="r" t="t"/>
                  <a:pathLst>
                    <a:path extrusionOk="0" h="5252" w="3359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7" name="Google Shape;2107;p61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rect b="b" l="l" r="r" t="t"/>
                  <a:pathLst>
                    <a:path extrusionOk="0" h="3037" w="4847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8" name="Google Shape;2108;p61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rect b="b" l="l" r="r" t="t"/>
                  <a:pathLst>
                    <a:path extrusionOk="0" h="3037" w="4847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9" name="Google Shape;2109;p61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rect b="b" l="l" r="r" t="t"/>
                  <a:pathLst>
                    <a:path extrusionOk="0" h="3037" w="4847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0" name="Google Shape;2110;p61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rect b="b" l="l" r="r" t="t"/>
                  <a:pathLst>
                    <a:path extrusionOk="0" h="31576" w="42768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925">
                  <a:solidFill>
                    <a:schemeClr val="accent3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1" name="Google Shape;2111;p61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rect b="b" l="l" r="r" t="t"/>
                  <a:pathLst>
                    <a:path extrusionOk="0" h="5919" w="4716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2" name="Google Shape;2112;p61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rect b="b" l="l" r="r" t="t"/>
                  <a:pathLst>
                    <a:path extrusionOk="0" h="8264" w="9657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3" name="Google Shape;2113;p61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rect b="b" l="l" r="r" t="t"/>
                  <a:pathLst>
                    <a:path extrusionOk="0" h="8264" w="24076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4" name="Google Shape;2114;p61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rect b="b" l="l" r="r" t="t"/>
                  <a:pathLst>
                    <a:path extrusionOk="0" h="5251" w="337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5" name="Google Shape;2115;p61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rect b="b" l="l" r="r" t="t"/>
                  <a:pathLst>
                    <a:path extrusionOk="0" h="3025" w="4847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6" name="Google Shape;2116;p61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rect b="b" l="l" r="r" t="t"/>
                  <a:pathLst>
                    <a:path extrusionOk="0" h="3025" w="4847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7" name="Google Shape;2117;p61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rect b="b" l="l" r="r" t="t"/>
                  <a:pathLst>
                    <a:path extrusionOk="0" h="3025" w="4847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18" name="Google Shape;2118;p61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2119" name="Google Shape;2119;p61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2120" name="Google Shape;2120;p61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b="1" lang="en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2121" name="Google Shape;2121;p61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182875" spcFirstLastPara="1" rIns="18287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2122" name="Google Shape;2122;p61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123" name="Google Shape;2123;p61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2124" name="Google Shape;2124;p61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25" name="Google Shape;2125;p61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26" name="Google Shape;2126;p61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2127" name="Google Shape;2127;p61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28" name="Google Shape;2128;p61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29" name="Google Shape;2129;p61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2130" name="Google Shape;2130;p61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31" name="Google Shape;2131;p61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32" name="Google Shape;2132;p61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133" name="Google Shape;2133;p61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2134" name="Google Shape;2134;p61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2135" name="Google Shape;2135;p61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2136" name="Google Shape;2136;p61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b="1" lang="en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2137" name="Google Shape;2137;p61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182875" spcFirstLastPara="1" rIns="18287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2138" name="Google Shape;2138;p61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39" name="Google Shape;2139;p61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2140" name="Google Shape;2140;p61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rect b="b" l="l" r="r" t="t"/>
                <a:pathLst>
                  <a:path extrusionOk="0" h="31589" w="42768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2292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61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rect b="b" l="l" r="r" t="t"/>
                <a:pathLst>
                  <a:path extrusionOk="0" h="4156" w="15325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61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rect b="b" l="l" r="r" t="t"/>
                <a:pathLst>
                  <a:path extrusionOk="0" h="6597" w="26921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61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rect b="b" l="l" r="r" t="t"/>
                <a:pathLst>
                  <a:path extrusionOk="0" h="5215" w="13395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61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rect b="b" l="l" r="r" t="t"/>
                <a:pathLst>
                  <a:path extrusionOk="0" h="620" w="15325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61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rect b="b" l="l" r="r" t="t"/>
                <a:pathLst>
                  <a:path extrusionOk="0" h="1870" w="1858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61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rect b="b" l="l" r="r" t="t"/>
                <a:pathLst>
                  <a:path extrusionOk="0" h="1870" w="1871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61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rect b="b" l="l" r="r" t="t"/>
                <a:pathLst>
                  <a:path extrusionOk="0" h="1870" w="1858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61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rect b="b" l="l" r="r" t="t"/>
                <a:pathLst>
                  <a:path extrusionOk="0" h="1870" w="1858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61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rect b="b" l="l" r="r" t="t"/>
                <a:pathLst>
                  <a:path extrusionOk="0" h="1870" w="1858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61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rect b="b" l="l" r="r" t="t"/>
                <a:pathLst>
                  <a:path extrusionOk="0" h="1870" w="1859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61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rect b="b" l="l" r="r" t="t"/>
                <a:pathLst>
                  <a:path extrusionOk="0" fill="none" h="0" w="10229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61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rect b="b" l="l" r="r" t="t"/>
                <a:pathLst>
                  <a:path extrusionOk="0" h="31576" w="42768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925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61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rect b="b" l="l" r="r" t="t"/>
                <a:pathLst>
                  <a:path extrusionOk="0" h="4156" w="15325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61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rect b="b" l="l" r="r" t="t"/>
                <a:pathLst>
                  <a:path extrusionOk="0" h="6597" w="26921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61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rect b="b" l="l" r="r" t="t"/>
                <a:pathLst>
                  <a:path extrusionOk="0" h="5216" w="13395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61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rect b="b" l="l" r="r" t="t"/>
                <a:pathLst>
                  <a:path extrusionOk="0" h="632" w="15325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61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rect b="b" l="l" r="r" t="t"/>
                <a:pathLst>
                  <a:path extrusionOk="0" h="1870" w="1858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61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rect b="b" l="l" r="r" t="t"/>
                <a:pathLst>
                  <a:path extrusionOk="0" h="1870" w="1871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61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rect b="b" l="l" r="r" t="t"/>
                <a:pathLst>
                  <a:path extrusionOk="0" h="1870" w="1858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61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rect b="b" l="l" r="r" t="t"/>
                <a:pathLst>
                  <a:path extrusionOk="0" h="1870" w="1858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61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rect b="b" l="l" r="r" t="t"/>
                <a:pathLst>
                  <a:path extrusionOk="0" h="1870" w="1858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61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rect b="b" l="l" r="r" t="t"/>
                <a:pathLst>
                  <a:path extrusionOk="0" h="1870" w="1859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61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rect b="b" l="l" r="r" t="t"/>
                <a:pathLst>
                  <a:path extrusionOk="0" fill="none" h="1" w="10229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64" name="Google Shape;2164;p61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2165" name="Google Shape;2165;p61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2166" name="Google Shape;2166;p61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2167" name="Google Shape;2167;p61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rect b="b" l="l" r="r" t="t"/>
                  <a:pathLst>
                    <a:path extrusionOk="0" h="48352" w="42077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168" name="Google Shape;2168;p61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2169" name="Google Shape;2169;p61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rect b="b" l="l" r="r" t="t"/>
                    <a:pathLst>
                      <a:path extrusionOk="0" h="48198" w="42078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19050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170" name="Google Shape;2170;p61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2171" name="Google Shape;2171;p61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2172" name="Google Shape;2172;p61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rect b="b" l="l" r="r" t="t"/>
                  <a:pathLst>
                    <a:path extrusionOk="0" h="31589" w="42768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22925">
                  <a:solidFill>
                    <a:srgbClr val="000000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3" name="Google Shape;2173;p61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rect b="b" l="l" r="r" t="t"/>
                  <a:pathLst>
                    <a:path extrusionOk="0" h="4657" w="8799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4" name="Google Shape;2174;p61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rect b="b" l="l" r="r" t="t"/>
                  <a:pathLst>
                    <a:path extrusionOk="0" h="4657" w="8799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5" name="Google Shape;2175;p61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rect b="b" l="l" r="r" t="t"/>
                  <a:pathLst>
                    <a:path extrusionOk="0" h="4657" w="880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6" name="Google Shape;2176;p61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rect b="b" l="l" r="r" t="t"/>
                  <a:pathLst>
                    <a:path extrusionOk="0" h="4657" w="8799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7" name="Google Shape;2177;p61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rect b="b" l="l" r="r" t="t"/>
                  <a:pathLst>
                    <a:path extrusionOk="0" h="4657" w="8799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8" name="Google Shape;2178;p61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rect b="b" l="l" r="r" t="t"/>
                  <a:pathLst>
                    <a:path extrusionOk="0" h="4657" w="880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9" name="Google Shape;2179;p61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rect b="b" l="l" r="r" t="t"/>
                  <a:pathLst>
                    <a:path extrusionOk="0" h="4657" w="3989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0" name="Google Shape;2180;p61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rect b="b" l="l" r="r" t="t"/>
                  <a:pathLst>
                    <a:path extrusionOk="0" h="4657" w="4001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1" name="Google Shape;2181;p61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rect b="b" l="l" r="r" t="t"/>
                  <a:pathLst>
                    <a:path extrusionOk="0" h="4657" w="880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2" name="Google Shape;2182;p61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rect b="b" l="l" r="r" t="t"/>
                  <a:pathLst>
                    <a:path extrusionOk="0" h="4657" w="880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3" name="Google Shape;2183;p61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rect b="b" l="l" r="r" t="t"/>
                  <a:pathLst>
                    <a:path extrusionOk="0" h="19649" w="10752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4" name="Google Shape;2184;p61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rect b="b" l="l" r="r" t="t"/>
                  <a:pathLst>
                    <a:path extrusionOk="0" h="8669" w="624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5" name="Google Shape;2185;p61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rect b="b" l="l" r="r" t="t"/>
                  <a:pathLst>
                    <a:path extrusionOk="0" h="31576" w="42768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925">
                  <a:solidFill>
                    <a:schemeClr val="accent4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6" name="Google Shape;2186;p61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rect b="b" l="l" r="r" t="t"/>
                  <a:pathLst>
                    <a:path extrusionOk="0" h="4656" w="8799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7" name="Google Shape;2187;p61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rect b="b" l="l" r="r" t="t"/>
                  <a:pathLst>
                    <a:path extrusionOk="0" h="4656" w="8799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8" name="Google Shape;2188;p61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rect b="b" l="l" r="r" t="t"/>
                  <a:pathLst>
                    <a:path extrusionOk="0" h="4656" w="880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9" name="Google Shape;2189;p61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rect b="b" l="l" r="r" t="t"/>
                  <a:pathLst>
                    <a:path extrusionOk="0" h="4656" w="8799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0" name="Google Shape;2190;p61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rect b="b" l="l" r="r" t="t"/>
                  <a:pathLst>
                    <a:path extrusionOk="0" h="4656" w="8799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1" name="Google Shape;2191;p61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rect b="b" l="l" r="r" t="t"/>
                  <a:pathLst>
                    <a:path extrusionOk="0" h="4656" w="880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2" name="Google Shape;2192;p61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rect b="b" l="l" r="r" t="t"/>
                  <a:pathLst>
                    <a:path extrusionOk="0" h="4668" w="3989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3" name="Google Shape;2193;p61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rect b="b" l="l" r="r" t="t"/>
                  <a:pathLst>
                    <a:path extrusionOk="0" h="4668" w="4001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4" name="Google Shape;2194;p61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rect b="b" l="l" r="r" t="t"/>
                  <a:pathLst>
                    <a:path extrusionOk="0" h="4668" w="880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5" name="Google Shape;2195;p61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rect b="b" l="l" r="r" t="t"/>
                  <a:pathLst>
                    <a:path extrusionOk="0" h="4668" w="880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6" name="Google Shape;2196;p61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rect b="b" l="l" r="r" t="t"/>
                  <a:pathLst>
                    <a:path extrusionOk="0" h="19636" w="10752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7" name="Google Shape;2197;p61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rect b="b" l="l" r="r" t="t"/>
                  <a:pathLst>
                    <a:path extrusionOk="0" h="8679" w="624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98" name="Google Shape;2198;p61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2199" name="Google Shape;2199;p61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2200" name="Google Shape;2200;p61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b="1" lang="en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2201" name="Google Shape;2201;p61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182875" spcFirstLastPara="1" rIns="18287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2202" name="Google Shape;2202;p61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203" name="Google Shape;2203;p61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2204" name="Google Shape;2204;p61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2205" name="Google Shape;2205;p61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rect b="b" l="l" r="r" t="t"/>
                <a:pathLst>
                  <a:path extrusionOk="0" h="48352" w="42077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06" name="Google Shape;2206;p61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2207" name="Google Shape;2207;p61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rect b="b" l="l" r="r" t="t"/>
                  <a:pathLst>
                    <a:path extrusionOk="0" h="48019" w="42077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208" name="Google Shape;2208;p61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09" name="Google Shape;2209;p61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2210" name="Google Shape;2210;p61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rect b="b" l="l" r="r" t="t"/>
                <a:pathLst>
                  <a:path extrusionOk="0" h="31589" w="42768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2292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61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rect b="b" l="l" r="r" t="t"/>
                <a:pathLst>
                  <a:path extrusionOk="0" h="9050" w="13955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61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rect b="b" l="l" r="r" t="t"/>
                <a:pathLst>
                  <a:path extrusionOk="0" h="5565" w="12646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61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rect b="b" l="l" r="r" t="t"/>
                <a:pathLst>
                  <a:path extrusionOk="0" h="5919" w="12812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61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rect b="b" l="l" r="r" t="t"/>
                <a:pathLst>
                  <a:path extrusionOk="0" h="4473" w="6037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61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rect b="b" l="l" r="r" t="t"/>
                <a:pathLst>
                  <a:path extrusionOk="0" h="2641" w="311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61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rect b="b" l="l" r="r" t="t"/>
                <a:pathLst>
                  <a:path extrusionOk="0" h="2646" w="3108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61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rect b="b" l="l" r="r" t="t"/>
                <a:pathLst>
                  <a:path extrusionOk="0" h="15099" w="16062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61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rect b="b" l="l" r="r" t="t"/>
                <a:pathLst>
                  <a:path extrusionOk="0" fill="none" h="9621" w="5168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cap="rnd" cmpd="sng" w="47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61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rect b="b" l="l" r="r" t="t"/>
                <a:pathLst>
                  <a:path extrusionOk="0" h="15099" w="16051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61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rect b="b" l="l" r="r" t="t"/>
                <a:pathLst>
                  <a:path extrusionOk="0" h="1049" w="124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61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rect b="b" l="l" r="r" t="t"/>
                <a:pathLst>
                  <a:path extrusionOk="0" h="1049" w="1239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61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rect b="b" l="l" r="r" t="t"/>
                <a:pathLst>
                  <a:path extrusionOk="0" h="6966" w="6692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61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rect b="b" l="l" r="r" t="t"/>
                <a:pathLst>
                  <a:path extrusionOk="0" h="5621" w="5311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61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rect b="b" l="l" r="r" t="t"/>
                <a:pathLst>
                  <a:path extrusionOk="0" h="3096" w="3097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61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rect b="b" l="l" r="r" t="t"/>
                <a:pathLst>
                  <a:path extrusionOk="0" fill="none" h="1132" w="1584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cap="flat" cmpd="sng" w="59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61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rect b="b" l="l" r="r" t="t"/>
                <a:pathLst>
                  <a:path extrusionOk="0" fill="none" h="9621" w="5168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cap="rnd" cmpd="sng" w="47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61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rect b="b" l="l" r="r" t="t"/>
                <a:pathLst>
                  <a:path extrusionOk="0" h="31576" w="42768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925">
                <a:solidFill>
                  <a:schemeClr val="accent5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61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rect b="b" l="l" r="r" t="t"/>
                <a:pathLst>
                  <a:path extrusionOk="0" h="9054" w="13955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61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rect b="b" l="l" r="r" t="t"/>
                <a:pathLst>
                  <a:path extrusionOk="0" h="5573" w="12646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61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rect b="b" l="l" r="r" t="t"/>
                <a:pathLst>
                  <a:path extrusionOk="0" h="5918" w="12812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61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rect b="b" l="l" r="r" t="t"/>
                <a:pathLst>
                  <a:path extrusionOk="0" h="4474" w="6037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61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rect b="b" l="l" r="r" t="t"/>
                <a:pathLst>
                  <a:path extrusionOk="0" h="2642" w="311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61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rect b="b" l="l" r="r" t="t"/>
                <a:pathLst>
                  <a:path extrusionOk="0" h="2642" w="3108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61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rect b="b" l="l" r="r" t="t"/>
                <a:pathLst>
                  <a:path extrusionOk="0" h="15099" w="16062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61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rect b="b" l="l" r="r" t="t"/>
                <a:pathLst>
                  <a:path extrusionOk="0" fill="none" h="9621" w="5168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cap="rnd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61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rect b="b" l="l" r="r" t="t"/>
                <a:pathLst>
                  <a:path extrusionOk="0" h="15099" w="16051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61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rect b="b" l="l" r="r" t="t"/>
                <a:pathLst>
                  <a:path extrusionOk="0" h="1048" w="124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61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rect b="b" l="l" r="r" t="t"/>
                <a:pathLst>
                  <a:path extrusionOk="0" h="1048" w="1239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61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rect b="b" l="l" r="r" t="t"/>
                <a:pathLst>
                  <a:path extrusionOk="0" h="6966" w="6692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61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rect b="b" l="l" r="r" t="t"/>
                <a:pathLst>
                  <a:path extrusionOk="0" h="5620" w="5311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61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rect b="b" l="l" r="r" t="t"/>
                <a:pathLst>
                  <a:path extrusionOk="0" h="3097" w="3097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61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rect b="b" l="l" r="r" t="t"/>
                <a:pathLst>
                  <a:path extrusionOk="0" fill="none" h="1132" w="1584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cap="flat" cmpd="sng" w="19050">
                <a:solidFill>
                  <a:schemeClr val="accent6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61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rect b="b" l="l" r="r" t="t"/>
                <a:pathLst>
                  <a:path extrusionOk="0" fill="none" h="9621" w="5168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cap="rnd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4" name="Google Shape;2244;p61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2245" name="Google Shape;2245;p61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2246" name="Google Shape;2246;p61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b="1" lang="en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2247" name="Google Shape;2247;p61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182875" spcFirstLastPara="1" rIns="18287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2248" name="Google Shape;2248;p61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249" name="Google Shape;224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62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55" name="Google Shape;2255;p62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2256" name="Google Shape;2256;p62"/>
            <p:cNvSpPr/>
            <p:nvPr/>
          </p:nvSpPr>
          <p:spPr>
            <a:xfrm>
              <a:off x="5066911" y="2499213"/>
              <a:ext cx="418050" cy="242450"/>
            </a:xfrm>
            <a:custGeom>
              <a:rect b="b" l="l" r="r" t="t"/>
              <a:pathLst>
                <a:path extrusionOk="0" h="8211" w="14158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2"/>
            <p:cNvSpPr/>
            <p:nvPr/>
          </p:nvSpPr>
          <p:spPr>
            <a:xfrm>
              <a:off x="5066557" y="2573238"/>
              <a:ext cx="418405" cy="184252"/>
            </a:xfrm>
            <a:custGeom>
              <a:rect b="b" l="l" r="r" t="t"/>
              <a:pathLst>
                <a:path extrusionOk="0" h="6240" w="1417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2"/>
            <p:cNvSpPr/>
            <p:nvPr/>
          </p:nvSpPr>
          <p:spPr>
            <a:xfrm>
              <a:off x="5117551" y="2500364"/>
              <a:ext cx="367411" cy="219507"/>
            </a:xfrm>
            <a:custGeom>
              <a:rect b="b" l="l" r="r" t="t"/>
              <a:pathLst>
                <a:path extrusionOk="0" h="7434" w="12443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2"/>
            <p:cNvSpPr/>
            <p:nvPr/>
          </p:nvSpPr>
          <p:spPr>
            <a:xfrm>
              <a:off x="4892906" y="1758663"/>
              <a:ext cx="834979" cy="1076514"/>
            </a:xfrm>
            <a:custGeom>
              <a:rect b="b" l="l" r="r" t="t"/>
              <a:pathLst>
                <a:path extrusionOk="0" h="36458" w="28278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2"/>
            <p:cNvSpPr/>
            <p:nvPr/>
          </p:nvSpPr>
          <p:spPr>
            <a:xfrm>
              <a:off x="4913988" y="1750573"/>
              <a:ext cx="834979" cy="1085992"/>
            </a:xfrm>
            <a:custGeom>
              <a:rect b="b" l="l" r="r" t="t"/>
              <a:pathLst>
                <a:path extrusionOk="0" h="36779" w="28278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2"/>
            <p:cNvSpPr/>
            <p:nvPr/>
          </p:nvSpPr>
          <p:spPr>
            <a:xfrm>
              <a:off x="4928043" y="1805405"/>
              <a:ext cx="765028" cy="923945"/>
            </a:xfrm>
            <a:custGeom>
              <a:rect b="b" l="l" r="r" t="t"/>
              <a:pathLst>
                <a:path extrusionOk="0" h="31291" w="25909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2"/>
            <p:cNvSpPr/>
            <p:nvPr/>
          </p:nvSpPr>
          <p:spPr>
            <a:xfrm>
              <a:off x="4986065" y="1310849"/>
              <a:ext cx="305698" cy="474891"/>
            </a:xfrm>
            <a:custGeom>
              <a:rect b="b" l="l" r="r" t="t"/>
              <a:pathLst>
                <a:path extrusionOk="0" h="16083" w="10353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2"/>
            <p:cNvSpPr/>
            <p:nvPr/>
          </p:nvSpPr>
          <p:spPr>
            <a:xfrm>
              <a:off x="5038447" y="1481636"/>
              <a:ext cx="202175" cy="123071"/>
            </a:xfrm>
            <a:custGeom>
              <a:rect b="b" l="l" r="r" t="t"/>
              <a:pathLst>
                <a:path extrusionOk="0" h="4168" w="6847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5041960" y="1539274"/>
              <a:ext cx="195147" cy="149468"/>
            </a:xfrm>
            <a:custGeom>
              <a:rect b="b" l="l" r="r" t="t"/>
              <a:pathLst>
                <a:path extrusionOk="0" h="5062" w="6609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2"/>
            <p:cNvSpPr/>
            <p:nvPr/>
          </p:nvSpPr>
          <p:spPr>
            <a:xfrm>
              <a:off x="5031773" y="1484087"/>
              <a:ext cx="95285" cy="99921"/>
            </a:xfrm>
            <a:custGeom>
              <a:rect b="b" l="l" r="r" t="t"/>
              <a:pathLst>
                <a:path extrusionOk="0" h="3384" w="3227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2"/>
            <p:cNvSpPr/>
            <p:nvPr/>
          </p:nvSpPr>
          <p:spPr>
            <a:xfrm>
              <a:off x="5151301" y="1552650"/>
              <a:ext cx="95994" cy="100128"/>
            </a:xfrm>
            <a:custGeom>
              <a:rect b="b" l="l" r="r" t="t"/>
              <a:pathLst>
                <a:path extrusionOk="0" h="3391" w="3251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5105947" y="1540337"/>
              <a:ext cx="66466" cy="52411"/>
            </a:xfrm>
            <a:custGeom>
              <a:rect b="b" l="l" r="r" t="t"/>
              <a:pathLst>
                <a:path extrusionOk="0" h="1775" w="2251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2"/>
            <p:cNvSpPr/>
            <p:nvPr/>
          </p:nvSpPr>
          <p:spPr>
            <a:xfrm>
              <a:off x="5052147" y="1588496"/>
              <a:ext cx="174419" cy="139163"/>
            </a:xfrm>
            <a:custGeom>
              <a:rect b="b" l="l" r="r" t="t"/>
              <a:pathLst>
                <a:path extrusionOk="0" h="4713" w="5907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2"/>
            <p:cNvSpPr/>
            <p:nvPr/>
          </p:nvSpPr>
          <p:spPr>
            <a:xfrm>
              <a:off x="5138988" y="1613831"/>
              <a:ext cx="384" cy="30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5138988" y="1717531"/>
              <a:ext cx="1801" cy="1093"/>
            </a:xfrm>
            <a:custGeom>
              <a:rect b="b" l="l" r="r" t="t"/>
              <a:pathLst>
                <a:path extrusionOk="0" h="37" w="61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2"/>
            <p:cNvSpPr/>
            <p:nvPr/>
          </p:nvSpPr>
          <p:spPr>
            <a:xfrm>
              <a:off x="5138988" y="1613477"/>
              <a:ext cx="30" cy="384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2"/>
            <p:cNvSpPr/>
            <p:nvPr/>
          </p:nvSpPr>
          <p:spPr>
            <a:xfrm>
              <a:off x="5034224" y="2067344"/>
              <a:ext cx="142765" cy="226535"/>
            </a:xfrm>
            <a:custGeom>
              <a:rect b="b" l="l" r="r" t="t"/>
              <a:pathLst>
                <a:path extrusionOk="0" h="7672" w="4835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2"/>
            <p:cNvSpPr/>
            <p:nvPr/>
          </p:nvSpPr>
          <p:spPr>
            <a:xfrm>
              <a:off x="5033516" y="2062058"/>
              <a:ext cx="154370" cy="227126"/>
            </a:xfrm>
            <a:custGeom>
              <a:rect b="b" l="l" r="r" t="t"/>
              <a:pathLst>
                <a:path extrusionOk="0" h="7692" w="5228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2"/>
            <p:cNvSpPr/>
            <p:nvPr/>
          </p:nvSpPr>
          <p:spPr>
            <a:xfrm>
              <a:off x="5078870" y="2112403"/>
              <a:ext cx="49252" cy="60413"/>
            </a:xfrm>
            <a:custGeom>
              <a:rect b="b" l="l" r="r" t="t"/>
              <a:pathLst>
                <a:path extrusionOk="0" h="2046" w="1668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2"/>
            <p:cNvSpPr/>
            <p:nvPr/>
          </p:nvSpPr>
          <p:spPr>
            <a:xfrm>
              <a:off x="5066232" y="2141605"/>
              <a:ext cx="73140" cy="112057"/>
            </a:xfrm>
            <a:custGeom>
              <a:rect b="b" l="l" r="r" t="t"/>
              <a:pathLst>
                <a:path extrusionOk="0" h="3795" w="2477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2"/>
            <p:cNvSpPr/>
            <p:nvPr/>
          </p:nvSpPr>
          <p:spPr>
            <a:xfrm>
              <a:off x="5093279" y="2178515"/>
              <a:ext cx="18661" cy="48100"/>
            </a:xfrm>
            <a:custGeom>
              <a:rect b="b" l="l" r="r" t="t"/>
              <a:pathLst>
                <a:path extrusionOk="0" h="1629" w="632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2"/>
            <p:cNvSpPr/>
            <p:nvPr/>
          </p:nvSpPr>
          <p:spPr>
            <a:xfrm>
              <a:off x="5857569" y="2594321"/>
              <a:ext cx="366023" cy="464379"/>
            </a:xfrm>
            <a:custGeom>
              <a:rect b="b" l="l" r="r" t="t"/>
              <a:pathLst>
                <a:path extrusionOk="0" h="15727" w="12396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2"/>
            <p:cNvSpPr/>
            <p:nvPr/>
          </p:nvSpPr>
          <p:spPr>
            <a:xfrm>
              <a:off x="5866723" y="2593140"/>
              <a:ext cx="348070" cy="262765"/>
            </a:xfrm>
            <a:custGeom>
              <a:rect b="b" l="l" r="r" t="t"/>
              <a:pathLst>
                <a:path extrusionOk="0" h="8899" w="11788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2"/>
            <p:cNvSpPr/>
            <p:nvPr/>
          </p:nvSpPr>
          <p:spPr>
            <a:xfrm>
              <a:off x="4314580" y="1726803"/>
              <a:ext cx="422243" cy="383798"/>
            </a:xfrm>
            <a:custGeom>
              <a:rect b="b" l="l" r="r" t="t"/>
              <a:pathLst>
                <a:path extrusionOk="0" h="12998" w="1430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2"/>
            <p:cNvSpPr/>
            <p:nvPr/>
          </p:nvSpPr>
          <p:spPr>
            <a:xfrm>
              <a:off x="4314580" y="1907009"/>
              <a:ext cx="421564" cy="302480"/>
            </a:xfrm>
            <a:custGeom>
              <a:rect b="b" l="l" r="r" t="t"/>
              <a:pathLst>
                <a:path extrusionOk="0" h="10244" w="14277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2"/>
            <p:cNvSpPr/>
            <p:nvPr/>
          </p:nvSpPr>
          <p:spPr>
            <a:xfrm>
              <a:off x="4314934" y="1867295"/>
              <a:ext cx="421535" cy="283021"/>
            </a:xfrm>
            <a:custGeom>
              <a:rect b="b" l="l" r="r" t="t"/>
              <a:pathLst>
                <a:path extrusionOk="0" h="9585" w="14276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2"/>
            <p:cNvSpPr/>
            <p:nvPr/>
          </p:nvSpPr>
          <p:spPr>
            <a:xfrm>
              <a:off x="4342011" y="1804962"/>
              <a:ext cx="65403" cy="76890"/>
            </a:xfrm>
            <a:custGeom>
              <a:rect b="b" l="l" r="r" t="t"/>
              <a:pathLst>
                <a:path extrusionOk="0" h="2604" w="2215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2"/>
            <p:cNvSpPr/>
            <p:nvPr/>
          </p:nvSpPr>
          <p:spPr>
            <a:xfrm>
              <a:off x="4669294" y="1944273"/>
              <a:ext cx="24301" cy="35935"/>
            </a:xfrm>
            <a:custGeom>
              <a:rect b="b" l="l" r="r" t="t"/>
              <a:pathLst>
                <a:path extrusionOk="0" h="1217" w="823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2"/>
            <p:cNvSpPr/>
            <p:nvPr/>
          </p:nvSpPr>
          <p:spPr>
            <a:xfrm>
              <a:off x="4689343" y="1955936"/>
              <a:ext cx="28140" cy="36083"/>
            </a:xfrm>
            <a:custGeom>
              <a:rect b="b" l="l" r="r" t="t"/>
              <a:pathLst>
                <a:path extrusionOk="0" h="1222" w="953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2"/>
            <p:cNvSpPr/>
            <p:nvPr/>
          </p:nvSpPr>
          <p:spPr>
            <a:xfrm>
              <a:off x="6014744" y="2201340"/>
              <a:ext cx="209202" cy="335491"/>
            </a:xfrm>
            <a:custGeom>
              <a:rect b="b" l="l" r="r" t="t"/>
              <a:pathLst>
                <a:path extrusionOk="0" h="11362" w="7085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2"/>
            <p:cNvSpPr/>
            <p:nvPr/>
          </p:nvSpPr>
          <p:spPr>
            <a:xfrm>
              <a:off x="5469105" y="1622453"/>
              <a:ext cx="346682" cy="442942"/>
            </a:xfrm>
            <a:custGeom>
              <a:rect b="b" l="l" r="r" t="t"/>
              <a:pathLst>
                <a:path extrusionOk="0" h="15001" w="11741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2"/>
            <p:cNvSpPr/>
            <p:nvPr/>
          </p:nvSpPr>
          <p:spPr>
            <a:xfrm>
              <a:off x="5446605" y="1592866"/>
              <a:ext cx="391682" cy="502469"/>
            </a:xfrm>
            <a:custGeom>
              <a:rect b="b" l="l" r="r" t="t"/>
              <a:pathLst>
                <a:path extrusionOk="0" h="17017" w="13265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2"/>
            <p:cNvSpPr/>
            <p:nvPr/>
          </p:nvSpPr>
          <p:spPr>
            <a:xfrm>
              <a:off x="5624509" y="1725622"/>
              <a:ext cx="37972" cy="154015"/>
            </a:xfrm>
            <a:custGeom>
              <a:rect b="b" l="l" r="r" t="t"/>
              <a:pathLst>
                <a:path extrusionOk="0" h="5216" w="1286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2"/>
            <p:cNvSpPr/>
            <p:nvPr/>
          </p:nvSpPr>
          <p:spPr>
            <a:xfrm>
              <a:off x="5622383" y="1894017"/>
              <a:ext cx="40807" cy="51466"/>
            </a:xfrm>
            <a:custGeom>
              <a:rect b="b" l="l" r="r" t="t"/>
              <a:pathLst>
                <a:path extrusionOk="0" h="1743" w="1382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2"/>
            <p:cNvSpPr/>
            <p:nvPr/>
          </p:nvSpPr>
          <p:spPr>
            <a:xfrm>
              <a:off x="5295779" y="2136792"/>
              <a:ext cx="303425" cy="202618"/>
            </a:xfrm>
            <a:custGeom>
              <a:rect b="b" l="l" r="r" t="t"/>
              <a:pathLst>
                <a:path extrusionOk="0" h="6862" w="10276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2"/>
            <p:cNvSpPr/>
            <p:nvPr/>
          </p:nvSpPr>
          <p:spPr>
            <a:xfrm>
              <a:off x="5325306" y="2161566"/>
              <a:ext cx="17982" cy="22854"/>
            </a:xfrm>
            <a:custGeom>
              <a:rect b="b" l="l" r="r" t="t"/>
              <a:pathLst>
                <a:path extrusionOk="0" h="774" w="609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2"/>
            <p:cNvSpPr/>
            <p:nvPr/>
          </p:nvSpPr>
          <p:spPr>
            <a:xfrm>
              <a:off x="5350287" y="2175975"/>
              <a:ext cx="18307" cy="22884"/>
            </a:xfrm>
            <a:custGeom>
              <a:rect b="b" l="l" r="r" t="t"/>
              <a:pathLst>
                <a:path extrusionOk="0" h="775" w="62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2"/>
            <p:cNvSpPr/>
            <p:nvPr/>
          </p:nvSpPr>
          <p:spPr>
            <a:xfrm>
              <a:off x="5375237" y="2190385"/>
              <a:ext cx="18307" cy="22884"/>
            </a:xfrm>
            <a:custGeom>
              <a:rect b="b" l="l" r="r" t="t"/>
              <a:pathLst>
                <a:path extrusionOk="0" h="775" w="62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2"/>
            <p:cNvSpPr/>
            <p:nvPr/>
          </p:nvSpPr>
          <p:spPr>
            <a:xfrm>
              <a:off x="5400542" y="2204794"/>
              <a:ext cx="18307" cy="22884"/>
            </a:xfrm>
            <a:custGeom>
              <a:rect b="b" l="l" r="r" t="t"/>
              <a:pathLst>
                <a:path extrusionOk="0" h="775" w="62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2"/>
            <p:cNvSpPr/>
            <p:nvPr/>
          </p:nvSpPr>
          <p:spPr>
            <a:xfrm>
              <a:off x="5425877" y="2219558"/>
              <a:ext cx="18307" cy="22884"/>
            </a:xfrm>
            <a:custGeom>
              <a:rect b="b" l="l" r="r" t="t"/>
              <a:pathLst>
                <a:path extrusionOk="0" h="775" w="62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2"/>
            <p:cNvSpPr/>
            <p:nvPr/>
          </p:nvSpPr>
          <p:spPr>
            <a:xfrm>
              <a:off x="5451182" y="2233967"/>
              <a:ext cx="17953" cy="22884"/>
            </a:xfrm>
            <a:custGeom>
              <a:rect b="b" l="l" r="r" t="t"/>
              <a:pathLst>
                <a:path extrusionOk="0" h="775" w="608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2"/>
            <p:cNvSpPr/>
            <p:nvPr/>
          </p:nvSpPr>
          <p:spPr>
            <a:xfrm>
              <a:off x="5476133" y="2248377"/>
              <a:ext cx="17953" cy="22884"/>
            </a:xfrm>
            <a:custGeom>
              <a:rect b="b" l="l" r="r" t="t"/>
              <a:pathLst>
                <a:path extrusionOk="0" h="775" w="608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2"/>
            <p:cNvSpPr/>
            <p:nvPr/>
          </p:nvSpPr>
          <p:spPr>
            <a:xfrm>
              <a:off x="5501438" y="2262786"/>
              <a:ext cx="18337" cy="22884"/>
            </a:xfrm>
            <a:custGeom>
              <a:rect b="b" l="l" r="r" t="t"/>
              <a:pathLst>
                <a:path extrusionOk="0" h="775" w="621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2"/>
            <p:cNvSpPr/>
            <p:nvPr/>
          </p:nvSpPr>
          <p:spPr>
            <a:xfrm>
              <a:off x="5526773" y="2277580"/>
              <a:ext cx="17953" cy="22529"/>
            </a:xfrm>
            <a:custGeom>
              <a:rect b="b" l="l" r="r" t="t"/>
              <a:pathLst>
                <a:path extrusionOk="0" h="763" w="608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2"/>
            <p:cNvSpPr/>
            <p:nvPr/>
          </p:nvSpPr>
          <p:spPr>
            <a:xfrm>
              <a:off x="5551723" y="2291989"/>
              <a:ext cx="17953" cy="22884"/>
            </a:xfrm>
            <a:custGeom>
              <a:rect b="b" l="l" r="r" t="t"/>
              <a:pathLst>
                <a:path extrusionOk="0" h="775" w="608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2"/>
            <p:cNvSpPr/>
            <p:nvPr/>
          </p:nvSpPr>
          <p:spPr>
            <a:xfrm>
              <a:off x="5295425" y="2213269"/>
              <a:ext cx="303425" cy="202588"/>
            </a:xfrm>
            <a:custGeom>
              <a:rect b="b" l="l" r="r" t="t"/>
              <a:pathLst>
                <a:path extrusionOk="0" h="6861" w="10276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2"/>
            <p:cNvSpPr/>
            <p:nvPr/>
          </p:nvSpPr>
          <p:spPr>
            <a:xfrm>
              <a:off x="5324982" y="2237835"/>
              <a:ext cx="17953" cy="22884"/>
            </a:xfrm>
            <a:custGeom>
              <a:rect b="b" l="l" r="r" t="t"/>
              <a:pathLst>
                <a:path extrusionOk="0" h="775" w="608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2"/>
            <p:cNvSpPr/>
            <p:nvPr/>
          </p:nvSpPr>
          <p:spPr>
            <a:xfrm>
              <a:off x="5349932" y="2252245"/>
              <a:ext cx="18661" cy="22884"/>
            </a:xfrm>
            <a:custGeom>
              <a:rect b="b" l="l" r="r" t="t"/>
              <a:pathLst>
                <a:path extrusionOk="0" h="775" w="632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2"/>
            <p:cNvSpPr/>
            <p:nvPr/>
          </p:nvSpPr>
          <p:spPr>
            <a:xfrm>
              <a:off x="5375237" y="2267009"/>
              <a:ext cx="18307" cy="22884"/>
            </a:xfrm>
            <a:custGeom>
              <a:rect b="b" l="l" r="r" t="t"/>
              <a:pathLst>
                <a:path extrusionOk="0" h="775" w="62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2"/>
            <p:cNvSpPr/>
            <p:nvPr/>
          </p:nvSpPr>
          <p:spPr>
            <a:xfrm>
              <a:off x="5400542" y="2281448"/>
              <a:ext cx="17982" cy="22854"/>
            </a:xfrm>
            <a:custGeom>
              <a:rect b="b" l="l" r="r" t="t"/>
              <a:pathLst>
                <a:path extrusionOk="0" h="774" w="609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2"/>
            <p:cNvSpPr/>
            <p:nvPr/>
          </p:nvSpPr>
          <p:spPr>
            <a:xfrm>
              <a:off x="5425523" y="2295857"/>
              <a:ext cx="17953" cy="22884"/>
            </a:xfrm>
            <a:custGeom>
              <a:rect b="b" l="l" r="r" t="t"/>
              <a:pathLst>
                <a:path extrusionOk="0" h="775" w="608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2"/>
            <p:cNvSpPr/>
            <p:nvPr/>
          </p:nvSpPr>
          <p:spPr>
            <a:xfrm>
              <a:off x="5451182" y="2310266"/>
              <a:ext cx="17953" cy="22884"/>
            </a:xfrm>
            <a:custGeom>
              <a:rect b="b" l="l" r="r" t="t"/>
              <a:pathLst>
                <a:path extrusionOk="0" h="775" w="608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2"/>
            <p:cNvSpPr/>
            <p:nvPr/>
          </p:nvSpPr>
          <p:spPr>
            <a:xfrm>
              <a:off x="5476133" y="2325030"/>
              <a:ext cx="17953" cy="22884"/>
            </a:xfrm>
            <a:custGeom>
              <a:rect b="b" l="l" r="r" t="t"/>
              <a:pathLst>
                <a:path extrusionOk="0" h="775" w="608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2"/>
            <p:cNvSpPr/>
            <p:nvPr/>
          </p:nvSpPr>
          <p:spPr>
            <a:xfrm>
              <a:off x="5501113" y="2339440"/>
              <a:ext cx="17953" cy="22884"/>
            </a:xfrm>
            <a:custGeom>
              <a:rect b="b" l="l" r="r" t="t"/>
              <a:pathLst>
                <a:path extrusionOk="0" h="775" w="608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2"/>
            <p:cNvSpPr/>
            <p:nvPr/>
          </p:nvSpPr>
          <p:spPr>
            <a:xfrm>
              <a:off x="5526064" y="2353849"/>
              <a:ext cx="18661" cy="22884"/>
            </a:xfrm>
            <a:custGeom>
              <a:rect b="b" l="l" r="r" t="t"/>
              <a:pathLst>
                <a:path extrusionOk="0" h="775" w="632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2"/>
            <p:cNvSpPr/>
            <p:nvPr/>
          </p:nvSpPr>
          <p:spPr>
            <a:xfrm>
              <a:off x="5551723" y="2368258"/>
              <a:ext cx="17953" cy="22884"/>
            </a:xfrm>
            <a:custGeom>
              <a:rect b="b" l="l" r="r" t="t"/>
              <a:pathLst>
                <a:path extrusionOk="0" h="775" w="608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2"/>
            <p:cNvSpPr/>
            <p:nvPr/>
          </p:nvSpPr>
          <p:spPr>
            <a:xfrm>
              <a:off x="5290169" y="2306044"/>
              <a:ext cx="293917" cy="265629"/>
            </a:xfrm>
            <a:custGeom>
              <a:rect b="b" l="l" r="r" t="t"/>
              <a:pathLst>
                <a:path extrusionOk="0" h="8996" w="9954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2"/>
            <p:cNvSpPr/>
            <p:nvPr/>
          </p:nvSpPr>
          <p:spPr>
            <a:xfrm>
              <a:off x="4364157" y="1472010"/>
              <a:ext cx="371987" cy="333188"/>
            </a:xfrm>
            <a:custGeom>
              <a:rect b="b" l="l" r="r" t="t"/>
              <a:pathLst>
                <a:path extrusionOk="0" h="11284" w="12598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2"/>
            <p:cNvSpPr/>
            <p:nvPr/>
          </p:nvSpPr>
          <p:spPr>
            <a:xfrm>
              <a:off x="4937197" y="2980334"/>
              <a:ext cx="538965" cy="455668"/>
            </a:xfrm>
            <a:custGeom>
              <a:rect b="b" l="l" r="r" t="t"/>
              <a:pathLst>
                <a:path extrusionOk="0" h="15432" w="18253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2"/>
            <p:cNvSpPr/>
            <p:nvPr/>
          </p:nvSpPr>
          <p:spPr>
            <a:xfrm>
              <a:off x="4936843" y="3074202"/>
              <a:ext cx="313257" cy="180738"/>
            </a:xfrm>
            <a:custGeom>
              <a:rect b="b" l="l" r="r" t="t"/>
              <a:pathLst>
                <a:path extrusionOk="0" h="6121" w="10609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2"/>
            <p:cNvSpPr/>
            <p:nvPr/>
          </p:nvSpPr>
          <p:spPr>
            <a:xfrm>
              <a:off x="4964982" y="3089231"/>
              <a:ext cx="260167" cy="149527"/>
            </a:xfrm>
            <a:custGeom>
              <a:rect b="b" l="l" r="r" t="t"/>
              <a:pathLst>
                <a:path extrusionOk="0" h="5064" w="8811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2"/>
            <p:cNvSpPr/>
            <p:nvPr/>
          </p:nvSpPr>
          <p:spPr>
            <a:xfrm>
              <a:off x="4938614" y="3169842"/>
              <a:ext cx="311486" cy="120590"/>
            </a:xfrm>
            <a:custGeom>
              <a:rect b="b" l="l" r="r" t="t"/>
              <a:pathLst>
                <a:path extrusionOk="0" h="4084" w="10549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2"/>
            <p:cNvSpPr/>
            <p:nvPr/>
          </p:nvSpPr>
          <p:spPr>
            <a:xfrm>
              <a:off x="5025779" y="3123779"/>
              <a:ext cx="137510" cy="73848"/>
            </a:xfrm>
            <a:custGeom>
              <a:rect b="b" l="l" r="r" t="t"/>
              <a:pathLst>
                <a:path extrusionOk="0" h="2501" w="4657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2"/>
            <p:cNvSpPr/>
            <p:nvPr/>
          </p:nvSpPr>
          <p:spPr>
            <a:xfrm>
              <a:off x="4936843" y="3015147"/>
              <a:ext cx="313257" cy="180738"/>
            </a:xfrm>
            <a:custGeom>
              <a:rect b="b" l="l" r="r" t="t"/>
              <a:pathLst>
                <a:path extrusionOk="0" h="6121" w="10609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2"/>
            <p:cNvSpPr/>
            <p:nvPr/>
          </p:nvSpPr>
          <p:spPr>
            <a:xfrm>
              <a:off x="4964982" y="3029822"/>
              <a:ext cx="260167" cy="149882"/>
            </a:xfrm>
            <a:custGeom>
              <a:rect b="b" l="l" r="r" t="t"/>
              <a:pathLst>
                <a:path extrusionOk="0" h="5076" w="8811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2"/>
            <p:cNvSpPr/>
            <p:nvPr/>
          </p:nvSpPr>
          <p:spPr>
            <a:xfrm>
              <a:off x="4938614" y="3110757"/>
              <a:ext cx="311486" cy="120266"/>
            </a:xfrm>
            <a:custGeom>
              <a:rect b="b" l="l" r="r" t="t"/>
              <a:pathLst>
                <a:path extrusionOk="0" h="4073" w="10549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2"/>
            <p:cNvSpPr/>
            <p:nvPr/>
          </p:nvSpPr>
          <p:spPr>
            <a:xfrm>
              <a:off x="5025779" y="3064724"/>
              <a:ext cx="137510" cy="73848"/>
            </a:xfrm>
            <a:custGeom>
              <a:rect b="b" l="l" r="r" t="t"/>
              <a:pathLst>
                <a:path extrusionOk="0" h="2501" w="4657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2"/>
            <p:cNvSpPr/>
            <p:nvPr/>
          </p:nvSpPr>
          <p:spPr>
            <a:xfrm>
              <a:off x="4936843" y="2955738"/>
              <a:ext cx="313257" cy="180708"/>
            </a:xfrm>
            <a:custGeom>
              <a:rect b="b" l="l" r="r" t="t"/>
              <a:pathLst>
                <a:path extrusionOk="0" h="6120" w="10609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2"/>
            <p:cNvSpPr/>
            <p:nvPr/>
          </p:nvSpPr>
          <p:spPr>
            <a:xfrm>
              <a:off x="4964982" y="2971033"/>
              <a:ext cx="260167" cy="149616"/>
            </a:xfrm>
            <a:custGeom>
              <a:rect b="b" l="l" r="r" t="t"/>
              <a:pathLst>
                <a:path extrusionOk="0" h="5067" w="8811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2"/>
            <p:cNvSpPr/>
            <p:nvPr/>
          </p:nvSpPr>
          <p:spPr>
            <a:xfrm>
              <a:off x="4938614" y="3051702"/>
              <a:ext cx="311486" cy="120620"/>
            </a:xfrm>
            <a:custGeom>
              <a:rect b="b" l="l" r="r" t="t"/>
              <a:pathLst>
                <a:path extrusionOk="0" h="4085" w="10549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2"/>
            <p:cNvSpPr/>
            <p:nvPr/>
          </p:nvSpPr>
          <p:spPr>
            <a:xfrm>
              <a:off x="5025779" y="3005639"/>
              <a:ext cx="137510" cy="73878"/>
            </a:xfrm>
            <a:custGeom>
              <a:rect b="b" l="l" r="r" t="t"/>
              <a:pathLst>
                <a:path extrusionOk="0" h="2502" w="4657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2"/>
            <p:cNvSpPr/>
            <p:nvPr/>
          </p:nvSpPr>
          <p:spPr>
            <a:xfrm>
              <a:off x="5161842" y="3196210"/>
              <a:ext cx="313257" cy="180708"/>
            </a:xfrm>
            <a:custGeom>
              <a:rect b="b" l="l" r="r" t="t"/>
              <a:pathLst>
                <a:path extrusionOk="0" h="6120" w="10609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2"/>
            <p:cNvSpPr/>
            <p:nvPr/>
          </p:nvSpPr>
          <p:spPr>
            <a:xfrm>
              <a:off x="5189982" y="3211475"/>
              <a:ext cx="260167" cy="149645"/>
            </a:xfrm>
            <a:custGeom>
              <a:rect b="b" l="l" r="r" t="t"/>
              <a:pathLst>
                <a:path extrusionOk="0" h="5068" w="8811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2"/>
            <p:cNvSpPr/>
            <p:nvPr/>
          </p:nvSpPr>
          <p:spPr>
            <a:xfrm>
              <a:off x="5163614" y="3291820"/>
              <a:ext cx="311486" cy="120266"/>
            </a:xfrm>
            <a:custGeom>
              <a:rect b="b" l="l" r="r" t="t"/>
              <a:pathLst>
                <a:path extrusionOk="0" h="4073" w="10549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2"/>
            <p:cNvSpPr/>
            <p:nvPr/>
          </p:nvSpPr>
          <p:spPr>
            <a:xfrm>
              <a:off x="5250070" y="3245757"/>
              <a:ext cx="137864" cy="73878"/>
            </a:xfrm>
            <a:custGeom>
              <a:rect b="b" l="l" r="r" t="t"/>
              <a:pathLst>
                <a:path extrusionOk="0" h="2502" w="4669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2"/>
            <p:cNvSpPr/>
            <p:nvPr/>
          </p:nvSpPr>
          <p:spPr>
            <a:xfrm>
              <a:off x="4103636" y="2629488"/>
              <a:ext cx="877173" cy="507312"/>
            </a:xfrm>
            <a:custGeom>
              <a:rect b="b" l="l" r="r" t="t"/>
              <a:pathLst>
                <a:path extrusionOk="0" h="17181" w="29707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2"/>
            <p:cNvSpPr/>
            <p:nvPr/>
          </p:nvSpPr>
          <p:spPr>
            <a:xfrm>
              <a:off x="4103636" y="2821092"/>
              <a:ext cx="875431" cy="355806"/>
            </a:xfrm>
            <a:custGeom>
              <a:rect b="b" l="l" r="r" t="t"/>
              <a:pathLst>
                <a:path extrusionOk="0" h="12050" w="29648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2"/>
            <p:cNvSpPr/>
            <p:nvPr/>
          </p:nvSpPr>
          <p:spPr>
            <a:xfrm>
              <a:off x="4103636" y="2801043"/>
              <a:ext cx="875431" cy="356161"/>
            </a:xfrm>
            <a:custGeom>
              <a:rect b="b" l="l" r="r" t="t"/>
              <a:pathLst>
                <a:path extrusionOk="0" h="12062" w="29648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2"/>
            <p:cNvSpPr/>
            <p:nvPr/>
          </p:nvSpPr>
          <p:spPr>
            <a:xfrm>
              <a:off x="4187317" y="2659016"/>
              <a:ext cx="746042" cy="427174"/>
            </a:xfrm>
            <a:custGeom>
              <a:rect b="b" l="l" r="r" t="t"/>
              <a:pathLst>
                <a:path extrusionOk="0" h="14467" w="25266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2"/>
            <p:cNvSpPr/>
            <p:nvPr/>
          </p:nvSpPr>
          <p:spPr>
            <a:xfrm>
              <a:off x="4753683" y="2690374"/>
              <a:ext cx="109370" cy="62451"/>
            </a:xfrm>
            <a:custGeom>
              <a:rect b="b" l="l" r="r" t="t"/>
              <a:pathLst>
                <a:path extrusionOk="0" h="2115" w="3704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2"/>
            <p:cNvSpPr/>
            <p:nvPr/>
          </p:nvSpPr>
          <p:spPr>
            <a:xfrm>
              <a:off x="4368733" y="2848937"/>
              <a:ext cx="227480" cy="129685"/>
            </a:xfrm>
            <a:custGeom>
              <a:rect b="b" l="l" r="r" t="t"/>
              <a:pathLst>
                <a:path extrusionOk="0" h="4392" w="7704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2"/>
            <p:cNvSpPr/>
            <p:nvPr/>
          </p:nvSpPr>
          <p:spPr>
            <a:xfrm>
              <a:off x="4393684" y="2862224"/>
              <a:ext cx="18661" cy="11280"/>
            </a:xfrm>
            <a:custGeom>
              <a:rect b="b" l="l" r="r" t="t"/>
              <a:pathLst>
                <a:path extrusionOk="0" h="382" w="632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2"/>
            <p:cNvSpPr/>
            <p:nvPr/>
          </p:nvSpPr>
          <p:spPr>
            <a:xfrm>
              <a:off x="4411253" y="2872765"/>
              <a:ext cx="18661" cy="10571"/>
            </a:xfrm>
            <a:custGeom>
              <a:rect b="b" l="l" r="r" t="t"/>
              <a:pathLst>
                <a:path extrusionOk="0" h="358" w="632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2"/>
            <p:cNvSpPr/>
            <p:nvPr/>
          </p:nvSpPr>
          <p:spPr>
            <a:xfrm>
              <a:off x="4428822" y="2882952"/>
              <a:ext cx="19016" cy="10571"/>
            </a:xfrm>
            <a:custGeom>
              <a:rect b="b" l="l" r="r" t="t"/>
              <a:pathLst>
                <a:path extrusionOk="0" h="358" w="644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2"/>
            <p:cNvSpPr/>
            <p:nvPr/>
          </p:nvSpPr>
          <p:spPr>
            <a:xfrm>
              <a:off x="4446420" y="2893139"/>
              <a:ext cx="19016" cy="10925"/>
            </a:xfrm>
            <a:custGeom>
              <a:rect b="b" l="l" r="r" t="t"/>
              <a:pathLst>
                <a:path extrusionOk="0" h="370" w="644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2"/>
            <p:cNvSpPr/>
            <p:nvPr/>
          </p:nvSpPr>
          <p:spPr>
            <a:xfrm>
              <a:off x="4464344" y="2903356"/>
              <a:ext cx="18661" cy="10925"/>
            </a:xfrm>
            <a:custGeom>
              <a:rect b="b" l="l" r="r" t="t"/>
              <a:pathLst>
                <a:path extrusionOk="0" h="370" w="632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2"/>
            <p:cNvSpPr/>
            <p:nvPr/>
          </p:nvSpPr>
          <p:spPr>
            <a:xfrm>
              <a:off x="4481912" y="2913188"/>
              <a:ext cx="18661" cy="11280"/>
            </a:xfrm>
            <a:custGeom>
              <a:rect b="b" l="l" r="r" t="t"/>
              <a:pathLst>
                <a:path extrusionOk="0" h="382" w="632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2"/>
            <p:cNvSpPr/>
            <p:nvPr/>
          </p:nvSpPr>
          <p:spPr>
            <a:xfrm>
              <a:off x="4499511" y="2923730"/>
              <a:ext cx="18661" cy="10571"/>
            </a:xfrm>
            <a:custGeom>
              <a:rect b="b" l="l" r="r" t="t"/>
              <a:pathLst>
                <a:path extrusionOk="0" h="358" w="632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2"/>
            <p:cNvSpPr/>
            <p:nvPr/>
          </p:nvSpPr>
          <p:spPr>
            <a:xfrm>
              <a:off x="4517080" y="2933917"/>
              <a:ext cx="19016" cy="10955"/>
            </a:xfrm>
            <a:custGeom>
              <a:rect b="b" l="l" r="r" t="t"/>
              <a:pathLst>
                <a:path extrusionOk="0" h="371" w="644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2"/>
            <p:cNvSpPr/>
            <p:nvPr/>
          </p:nvSpPr>
          <p:spPr>
            <a:xfrm>
              <a:off x="4534649" y="2944133"/>
              <a:ext cx="19016" cy="10925"/>
            </a:xfrm>
            <a:custGeom>
              <a:rect b="b" l="l" r="r" t="t"/>
              <a:pathLst>
                <a:path extrusionOk="0" h="370" w="644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2"/>
            <p:cNvSpPr/>
            <p:nvPr/>
          </p:nvSpPr>
          <p:spPr>
            <a:xfrm>
              <a:off x="4552926" y="2954320"/>
              <a:ext cx="18307" cy="10925"/>
            </a:xfrm>
            <a:custGeom>
              <a:rect b="b" l="l" r="r" t="t"/>
              <a:pathLst>
                <a:path extrusionOk="0" h="370" w="62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2"/>
            <p:cNvSpPr/>
            <p:nvPr/>
          </p:nvSpPr>
          <p:spPr>
            <a:xfrm>
              <a:off x="4321962" y="2875659"/>
              <a:ext cx="227834" cy="129655"/>
            </a:xfrm>
            <a:custGeom>
              <a:rect b="b" l="l" r="r" t="t"/>
              <a:pathLst>
                <a:path extrusionOk="0" h="4391" w="7716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2"/>
            <p:cNvSpPr/>
            <p:nvPr/>
          </p:nvSpPr>
          <p:spPr>
            <a:xfrm>
              <a:off x="4347267" y="2889626"/>
              <a:ext cx="18307" cy="10571"/>
            </a:xfrm>
            <a:custGeom>
              <a:rect b="b" l="l" r="r" t="t"/>
              <a:pathLst>
                <a:path extrusionOk="0" h="358" w="62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2"/>
            <p:cNvSpPr/>
            <p:nvPr/>
          </p:nvSpPr>
          <p:spPr>
            <a:xfrm>
              <a:off x="4364865" y="2899842"/>
              <a:ext cx="18661" cy="10925"/>
            </a:xfrm>
            <a:custGeom>
              <a:rect b="b" l="l" r="r" t="t"/>
              <a:pathLst>
                <a:path extrusionOk="0" h="370" w="632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2"/>
            <p:cNvSpPr/>
            <p:nvPr/>
          </p:nvSpPr>
          <p:spPr>
            <a:xfrm>
              <a:off x="4382434" y="2909675"/>
              <a:ext cx="18661" cy="11280"/>
            </a:xfrm>
            <a:custGeom>
              <a:rect b="b" l="l" r="r" t="t"/>
              <a:pathLst>
                <a:path extrusionOk="0" h="382" w="632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2"/>
            <p:cNvSpPr/>
            <p:nvPr/>
          </p:nvSpPr>
          <p:spPr>
            <a:xfrm>
              <a:off x="4400357" y="2919862"/>
              <a:ext cx="18307" cy="10925"/>
            </a:xfrm>
            <a:custGeom>
              <a:rect b="b" l="l" r="r" t="t"/>
              <a:pathLst>
                <a:path extrusionOk="0" h="370" w="62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2"/>
            <p:cNvSpPr/>
            <p:nvPr/>
          </p:nvSpPr>
          <p:spPr>
            <a:xfrm>
              <a:off x="4417926" y="2930403"/>
              <a:ext cx="18307" cy="10600"/>
            </a:xfrm>
            <a:custGeom>
              <a:rect b="b" l="l" r="r" t="t"/>
              <a:pathLst>
                <a:path extrusionOk="0" h="359" w="62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2"/>
            <p:cNvSpPr/>
            <p:nvPr/>
          </p:nvSpPr>
          <p:spPr>
            <a:xfrm>
              <a:off x="4435525" y="2940620"/>
              <a:ext cx="19016" cy="10925"/>
            </a:xfrm>
            <a:custGeom>
              <a:rect b="b" l="l" r="r" t="t"/>
              <a:pathLst>
                <a:path extrusionOk="0" h="370" w="644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2"/>
            <p:cNvSpPr/>
            <p:nvPr/>
          </p:nvSpPr>
          <p:spPr>
            <a:xfrm>
              <a:off x="4453094" y="2950807"/>
              <a:ext cx="19016" cy="10925"/>
            </a:xfrm>
            <a:custGeom>
              <a:rect b="b" l="l" r="r" t="t"/>
              <a:pathLst>
                <a:path extrusionOk="0" h="370" w="644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2"/>
            <p:cNvSpPr/>
            <p:nvPr/>
          </p:nvSpPr>
          <p:spPr>
            <a:xfrm>
              <a:off x="4471017" y="2960639"/>
              <a:ext cx="18661" cy="11280"/>
            </a:xfrm>
            <a:custGeom>
              <a:rect b="b" l="l" r="r" t="t"/>
              <a:pathLst>
                <a:path extrusionOk="0" h="382" w="632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2"/>
            <p:cNvSpPr/>
            <p:nvPr/>
          </p:nvSpPr>
          <p:spPr>
            <a:xfrm>
              <a:off x="4488615" y="2971210"/>
              <a:ext cx="18661" cy="10571"/>
            </a:xfrm>
            <a:custGeom>
              <a:rect b="b" l="l" r="r" t="t"/>
              <a:pathLst>
                <a:path extrusionOk="0" h="358" w="632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2"/>
            <p:cNvSpPr/>
            <p:nvPr/>
          </p:nvSpPr>
          <p:spPr>
            <a:xfrm>
              <a:off x="4506184" y="2981397"/>
              <a:ext cx="19016" cy="10571"/>
            </a:xfrm>
            <a:custGeom>
              <a:rect b="b" l="l" r="r" t="t"/>
              <a:pathLst>
                <a:path extrusionOk="0" h="358" w="644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2"/>
            <p:cNvSpPr/>
            <p:nvPr/>
          </p:nvSpPr>
          <p:spPr>
            <a:xfrm>
              <a:off x="4524107" y="2781791"/>
              <a:ext cx="185994" cy="97766"/>
            </a:xfrm>
            <a:custGeom>
              <a:rect b="b" l="l" r="r" t="t"/>
              <a:pathLst>
                <a:path extrusionOk="0" h="3311" w="6299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2"/>
            <p:cNvSpPr/>
            <p:nvPr/>
          </p:nvSpPr>
          <p:spPr>
            <a:xfrm>
              <a:off x="4617975" y="2807096"/>
              <a:ext cx="41516" cy="22087"/>
            </a:xfrm>
            <a:custGeom>
              <a:rect b="b" l="l" r="r" t="t"/>
              <a:pathLst>
                <a:path extrusionOk="0" h="748" w="1406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2"/>
            <p:cNvSpPr/>
            <p:nvPr/>
          </p:nvSpPr>
          <p:spPr>
            <a:xfrm>
              <a:off x="4563497" y="2821358"/>
              <a:ext cx="71043" cy="39567"/>
            </a:xfrm>
            <a:custGeom>
              <a:rect b="b" l="l" r="r" t="t"/>
              <a:pathLst>
                <a:path extrusionOk="0" h="1340" w="2406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2"/>
            <p:cNvSpPr/>
            <p:nvPr/>
          </p:nvSpPr>
          <p:spPr>
            <a:xfrm>
              <a:off x="4249177" y="3011633"/>
              <a:ext cx="68947" cy="36585"/>
            </a:xfrm>
            <a:custGeom>
              <a:rect b="b" l="l" r="r" t="t"/>
              <a:pathLst>
                <a:path extrusionOk="0" h="1239" w="2335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2" name="Google Shape;2362;p62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363" name="Google Shape;2363;p62"/>
            <p:cNvSpPr/>
            <p:nvPr/>
          </p:nvSpPr>
          <p:spPr>
            <a:xfrm>
              <a:off x="1870517" y="2695204"/>
              <a:ext cx="508021" cy="340363"/>
            </a:xfrm>
            <a:custGeom>
              <a:rect b="b" l="l" r="r" t="t"/>
              <a:pathLst>
                <a:path extrusionOk="0" h="11527" w="17205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2"/>
            <p:cNvSpPr/>
            <p:nvPr/>
          </p:nvSpPr>
          <p:spPr>
            <a:xfrm>
              <a:off x="1895114" y="2719830"/>
              <a:ext cx="458828" cy="254911"/>
            </a:xfrm>
            <a:custGeom>
              <a:rect b="b" l="l" r="r" t="t"/>
              <a:pathLst>
                <a:path extrusionOk="0" h="8633" w="15539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2"/>
            <p:cNvSpPr/>
            <p:nvPr/>
          </p:nvSpPr>
          <p:spPr>
            <a:xfrm>
              <a:off x="2083558" y="2740204"/>
              <a:ext cx="92480" cy="92510"/>
            </a:xfrm>
            <a:custGeom>
              <a:rect b="b" l="l" r="r" t="t"/>
              <a:pathLst>
                <a:path extrusionOk="0" h="3133" w="3132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2"/>
            <p:cNvSpPr/>
            <p:nvPr/>
          </p:nvSpPr>
          <p:spPr>
            <a:xfrm>
              <a:off x="2118017" y="2753226"/>
              <a:ext cx="23592" cy="23592"/>
            </a:xfrm>
            <a:custGeom>
              <a:rect b="b" l="l" r="r" t="t"/>
              <a:pathLst>
                <a:path extrusionOk="0" h="799" w="799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2110635" y="2782044"/>
              <a:ext cx="39065" cy="32746"/>
            </a:xfrm>
            <a:custGeom>
              <a:rect b="b" l="l" r="r" t="t"/>
              <a:pathLst>
                <a:path extrusionOk="0" h="1109" w="1323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1991816" y="2860440"/>
              <a:ext cx="275994" cy="35197"/>
            </a:xfrm>
            <a:custGeom>
              <a:rect b="b" l="l" r="r" t="t"/>
              <a:pathLst>
                <a:path extrusionOk="0" h="1192" w="9347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2"/>
            <p:cNvSpPr/>
            <p:nvPr/>
          </p:nvSpPr>
          <p:spPr>
            <a:xfrm>
              <a:off x="2018864" y="287030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2"/>
            <p:cNvSpPr/>
            <p:nvPr/>
          </p:nvSpPr>
          <p:spPr>
            <a:xfrm>
              <a:off x="2041718" y="287030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2"/>
            <p:cNvSpPr/>
            <p:nvPr/>
          </p:nvSpPr>
          <p:spPr>
            <a:xfrm>
              <a:off x="2064572" y="287030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2"/>
            <p:cNvSpPr/>
            <p:nvPr/>
          </p:nvSpPr>
          <p:spPr>
            <a:xfrm>
              <a:off x="2087426" y="287030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2110281" y="287030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2"/>
            <p:cNvSpPr/>
            <p:nvPr/>
          </p:nvSpPr>
          <p:spPr>
            <a:xfrm>
              <a:off x="2133489" y="287030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2"/>
            <p:cNvSpPr/>
            <p:nvPr/>
          </p:nvSpPr>
          <p:spPr>
            <a:xfrm>
              <a:off x="2156344" y="2870302"/>
              <a:ext cx="16181" cy="15856"/>
            </a:xfrm>
            <a:custGeom>
              <a:rect b="b" l="l" r="r" t="t"/>
              <a:pathLst>
                <a:path extrusionOk="0" h="537" w="548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2"/>
            <p:cNvSpPr/>
            <p:nvPr/>
          </p:nvSpPr>
          <p:spPr>
            <a:xfrm>
              <a:off x="2179198" y="2870302"/>
              <a:ext cx="16181" cy="15856"/>
            </a:xfrm>
            <a:custGeom>
              <a:rect b="b" l="l" r="r" t="t"/>
              <a:pathLst>
                <a:path extrusionOk="0" h="537" w="548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2"/>
            <p:cNvSpPr/>
            <p:nvPr/>
          </p:nvSpPr>
          <p:spPr>
            <a:xfrm>
              <a:off x="2202052" y="2870302"/>
              <a:ext cx="16181" cy="15856"/>
            </a:xfrm>
            <a:custGeom>
              <a:rect b="b" l="l" r="r" t="t"/>
              <a:pathLst>
                <a:path extrusionOk="0" h="537" w="548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2"/>
            <p:cNvSpPr/>
            <p:nvPr/>
          </p:nvSpPr>
          <p:spPr>
            <a:xfrm>
              <a:off x="2224877" y="287030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2"/>
            <p:cNvSpPr/>
            <p:nvPr/>
          </p:nvSpPr>
          <p:spPr>
            <a:xfrm>
              <a:off x="1992171" y="2913885"/>
              <a:ext cx="275639" cy="35197"/>
            </a:xfrm>
            <a:custGeom>
              <a:rect b="b" l="l" r="r" t="t"/>
              <a:pathLst>
                <a:path extrusionOk="0" h="1192" w="9335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2"/>
            <p:cNvSpPr/>
            <p:nvPr/>
          </p:nvSpPr>
          <p:spPr>
            <a:xfrm>
              <a:off x="2018864" y="292407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2"/>
            <p:cNvSpPr/>
            <p:nvPr/>
          </p:nvSpPr>
          <p:spPr>
            <a:xfrm>
              <a:off x="2041718" y="292407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2"/>
            <p:cNvSpPr/>
            <p:nvPr/>
          </p:nvSpPr>
          <p:spPr>
            <a:xfrm>
              <a:off x="2064572" y="292407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2"/>
            <p:cNvSpPr/>
            <p:nvPr/>
          </p:nvSpPr>
          <p:spPr>
            <a:xfrm>
              <a:off x="2087426" y="292407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2"/>
            <p:cNvSpPr/>
            <p:nvPr/>
          </p:nvSpPr>
          <p:spPr>
            <a:xfrm>
              <a:off x="2110281" y="292407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2"/>
            <p:cNvSpPr/>
            <p:nvPr/>
          </p:nvSpPr>
          <p:spPr>
            <a:xfrm>
              <a:off x="2133489" y="292407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2"/>
            <p:cNvSpPr/>
            <p:nvPr/>
          </p:nvSpPr>
          <p:spPr>
            <a:xfrm>
              <a:off x="2156344" y="2924072"/>
              <a:ext cx="16181" cy="15856"/>
            </a:xfrm>
            <a:custGeom>
              <a:rect b="b" l="l" r="r" t="t"/>
              <a:pathLst>
                <a:path extrusionOk="0" h="537" w="548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2"/>
            <p:cNvSpPr/>
            <p:nvPr/>
          </p:nvSpPr>
          <p:spPr>
            <a:xfrm>
              <a:off x="2179198" y="2924072"/>
              <a:ext cx="16181" cy="15856"/>
            </a:xfrm>
            <a:custGeom>
              <a:rect b="b" l="l" r="r" t="t"/>
              <a:pathLst>
                <a:path extrusionOk="0" h="537" w="548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2"/>
            <p:cNvSpPr/>
            <p:nvPr/>
          </p:nvSpPr>
          <p:spPr>
            <a:xfrm>
              <a:off x="2202052" y="2924072"/>
              <a:ext cx="16181" cy="15856"/>
            </a:xfrm>
            <a:custGeom>
              <a:rect b="b" l="l" r="r" t="t"/>
              <a:pathLst>
                <a:path extrusionOk="0" h="537" w="548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2"/>
            <p:cNvSpPr/>
            <p:nvPr/>
          </p:nvSpPr>
          <p:spPr>
            <a:xfrm>
              <a:off x="2224877" y="2924072"/>
              <a:ext cx="16211" cy="15856"/>
            </a:xfrm>
            <a:custGeom>
              <a:rect b="b" l="l" r="r" t="t"/>
              <a:pathLst>
                <a:path extrusionOk="0" h="537" w="549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2"/>
            <p:cNvSpPr/>
            <p:nvPr/>
          </p:nvSpPr>
          <p:spPr>
            <a:xfrm>
              <a:off x="1840636" y="2995410"/>
              <a:ext cx="567814" cy="47539"/>
            </a:xfrm>
            <a:custGeom>
              <a:rect b="b" l="l" r="r" t="t"/>
              <a:pathLst>
                <a:path extrusionOk="0" h="1610" w="1923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2"/>
            <p:cNvSpPr/>
            <p:nvPr/>
          </p:nvSpPr>
          <p:spPr>
            <a:xfrm>
              <a:off x="2302239" y="2547567"/>
              <a:ext cx="225383" cy="385688"/>
            </a:xfrm>
            <a:custGeom>
              <a:rect b="b" l="l" r="r" t="t"/>
              <a:pathLst>
                <a:path extrusionOk="0" h="13062" w="7633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2"/>
            <p:cNvSpPr/>
            <p:nvPr/>
          </p:nvSpPr>
          <p:spPr>
            <a:xfrm>
              <a:off x="2321225" y="2577448"/>
              <a:ext cx="187411" cy="312903"/>
            </a:xfrm>
            <a:custGeom>
              <a:rect b="b" l="l" r="r" t="t"/>
              <a:pathLst>
                <a:path extrusionOk="0" h="10597" w="6347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2"/>
            <p:cNvSpPr/>
            <p:nvPr/>
          </p:nvSpPr>
          <p:spPr>
            <a:xfrm>
              <a:off x="2372544" y="2560204"/>
              <a:ext cx="85098" cy="8120"/>
            </a:xfrm>
            <a:custGeom>
              <a:rect b="b" l="l" r="r" t="t"/>
              <a:pathLst>
                <a:path extrusionOk="0" h="275" w="2882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2"/>
            <p:cNvSpPr/>
            <p:nvPr/>
          </p:nvSpPr>
          <p:spPr>
            <a:xfrm>
              <a:off x="2378184" y="2648108"/>
              <a:ext cx="73140" cy="73169"/>
            </a:xfrm>
            <a:custGeom>
              <a:rect b="b" l="l" r="r" t="t"/>
              <a:pathLst>
                <a:path extrusionOk="0" h="2478" w="2477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2"/>
            <p:cNvSpPr/>
            <p:nvPr/>
          </p:nvSpPr>
          <p:spPr>
            <a:xfrm>
              <a:off x="2405585" y="2658295"/>
              <a:ext cx="18307" cy="18307"/>
            </a:xfrm>
            <a:custGeom>
              <a:rect b="b" l="l" r="r" t="t"/>
              <a:pathLst>
                <a:path extrusionOk="0" h="620" w="62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2"/>
            <p:cNvSpPr/>
            <p:nvPr/>
          </p:nvSpPr>
          <p:spPr>
            <a:xfrm>
              <a:off x="2399266" y="2681149"/>
              <a:ext cx="31329" cy="26043"/>
            </a:xfrm>
            <a:custGeom>
              <a:rect b="b" l="l" r="r" t="t"/>
              <a:pathLst>
                <a:path extrusionOk="0" h="882" w="1061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2"/>
            <p:cNvSpPr/>
            <p:nvPr/>
          </p:nvSpPr>
          <p:spPr>
            <a:xfrm>
              <a:off x="2346530" y="2748295"/>
              <a:ext cx="137126" cy="17628"/>
            </a:xfrm>
            <a:custGeom>
              <a:rect b="b" l="l" r="r" t="t"/>
              <a:pathLst>
                <a:path extrusionOk="0" h="597" w="4644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2"/>
            <p:cNvSpPr/>
            <p:nvPr/>
          </p:nvSpPr>
          <p:spPr>
            <a:xfrm>
              <a:off x="2359198" y="2753226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2"/>
            <p:cNvSpPr/>
            <p:nvPr/>
          </p:nvSpPr>
          <p:spPr>
            <a:xfrm>
              <a:off x="2370448" y="2753226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2"/>
            <p:cNvSpPr/>
            <p:nvPr/>
          </p:nvSpPr>
          <p:spPr>
            <a:xfrm>
              <a:off x="2381698" y="2753226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2"/>
            <p:cNvSpPr/>
            <p:nvPr/>
          </p:nvSpPr>
          <p:spPr>
            <a:xfrm>
              <a:off x="2393302" y="2753226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2"/>
            <p:cNvSpPr/>
            <p:nvPr/>
          </p:nvSpPr>
          <p:spPr>
            <a:xfrm>
              <a:off x="2404552" y="2753226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2"/>
            <p:cNvSpPr/>
            <p:nvPr/>
          </p:nvSpPr>
          <p:spPr>
            <a:xfrm>
              <a:off x="2416127" y="2753226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2"/>
            <p:cNvSpPr/>
            <p:nvPr/>
          </p:nvSpPr>
          <p:spPr>
            <a:xfrm>
              <a:off x="2427377" y="2753226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2"/>
            <p:cNvSpPr/>
            <p:nvPr/>
          </p:nvSpPr>
          <p:spPr>
            <a:xfrm>
              <a:off x="2438981" y="2753226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2"/>
            <p:cNvSpPr/>
            <p:nvPr/>
          </p:nvSpPr>
          <p:spPr>
            <a:xfrm>
              <a:off x="2450231" y="2753226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2"/>
            <p:cNvSpPr/>
            <p:nvPr/>
          </p:nvSpPr>
          <p:spPr>
            <a:xfrm>
              <a:off x="2461835" y="2753226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2"/>
            <p:cNvSpPr/>
            <p:nvPr/>
          </p:nvSpPr>
          <p:spPr>
            <a:xfrm>
              <a:off x="2346530" y="2774663"/>
              <a:ext cx="137126" cy="17628"/>
            </a:xfrm>
            <a:custGeom>
              <a:rect b="b" l="l" r="r" t="t"/>
              <a:pathLst>
                <a:path extrusionOk="0" h="597" w="4644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2"/>
            <p:cNvSpPr/>
            <p:nvPr/>
          </p:nvSpPr>
          <p:spPr>
            <a:xfrm>
              <a:off x="2359198" y="2779594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2"/>
            <p:cNvSpPr/>
            <p:nvPr/>
          </p:nvSpPr>
          <p:spPr>
            <a:xfrm>
              <a:off x="2370448" y="2779594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2"/>
            <p:cNvSpPr/>
            <p:nvPr/>
          </p:nvSpPr>
          <p:spPr>
            <a:xfrm>
              <a:off x="2381698" y="2779594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2"/>
            <p:cNvSpPr/>
            <p:nvPr/>
          </p:nvSpPr>
          <p:spPr>
            <a:xfrm>
              <a:off x="2393302" y="2779594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2"/>
            <p:cNvSpPr/>
            <p:nvPr/>
          </p:nvSpPr>
          <p:spPr>
            <a:xfrm>
              <a:off x="2404552" y="2779594"/>
              <a:ext cx="8799" cy="7766"/>
            </a:xfrm>
            <a:custGeom>
              <a:rect b="b" l="l" r="r" t="t"/>
              <a:pathLst>
                <a:path extrusionOk="0" h="263" w="298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2"/>
            <p:cNvSpPr/>
            <p:nvPr/>
          </p:nvSpPr>
          <p:spPr>
            <a:xfrm>
              <a:off x="2416127" y="2779594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2"/>
            <p:cNvSpPr/>
            <p:nvPr/>
          </p:nvSpPr>
          <p:spPr>
            <a:xfrm>
              <a:off x="2427377" y="2779594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2"/>
            <p:cNvSpPr/>
            <p:nvPr/>
          </p:nvSpPr>
          <p:spPr>
            <a:xfrm>
              <a:off x="2438981" y="2779594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2"/>
            <p:cNvSpPr/>
            <p:nvPr/>
          </p:nvSpPr>
          <p:spPr>
            <a:xfrm>
              <a:off x="2450231" y="2779594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2"/>
            <p:cNvSpPr/>
            <p:nvPr/>
          </p:nvSpPr>
          <p:spPr>
            <a:xfrm>
              <a:off x="2461835" y="2779594"/>
              <a:ext cx="8829" cy="7766"/>
            </a:xfrm>
            <a:custGeom>
              <a:rect b="b" l="l" r="r" t="t"/>
              <a:pathLst>
                <a:path extrusionOk="0" h="263" w="299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2"/>
            <p:cNvSpPr/>
            <p:nvPr/>
          </p:nvSpPr>
          <p:spPr>
            <a:xfrm>
              <a:off x="2580329" y="2821434"/>
              <a:ext cx="224320" cy="223612"/>
            </a:xfrm>
            <a:custGeom>
              <a:rect b="b" l="l" r="r" t="t"/>
              <a:pathLst>
                <a:path extrusionOk="0" h="7573" w="7597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2"/>
            <p:cNvSpPr/>
            <p:nvPr/>
          </p:nvSpPr>
          <p:spPr>
            <a:xfrm>
              <a:off x="2625683" y="2887369"/>
              <a:ext cx="132549" cy="122008"/>
            </a:xfrm>
            <a:custGeom>
              <a:rect b="b" l="l" r="r" t="t"/>
              <a:pathLst>
                <a:path extrusionOk="0" h="4132" w="4489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2"/>
            <p:cNvSpPr/>
            <p:nvPr/>
          </p:nvSpPr>
          <p:spPr>
            <a:xfrm>
              <a:off x="2682287" y="2856926"/>
              <a:ext cx="20758" cy="99537"/>
            </a:xfrm>
            <a:custGeom>
              <a:rect b="b" l="l" r="r" t="t"/>
              <a:pathLst>
                <a:path extrusionOk="0" h="3371" w="703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2" name="Google Shape;2422;p62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423" name="Google Shape;2423;p62"/>
            <p:cNvSpPr/>
            <p:nvPr/>
          </p:nvSpPr>
          <p:spPr>
            <a:xfrm>
              <a:off x="6915769" y="4317203"/>
              <a:ext cx="168903" cy="168903"/>
            </a:xfrm>
            <a:custGeom>
              <a:rect b="b" l="l" r="r" t="t"/>
              <a:pathLst>
                <a:path extrusionOk="0" h="8538" w="8538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2"/>
            <p:cNvSpPr/>
            <p:nvPr/>
          </p:nvSpPr>
          <p:spPr>
            <a:xfrm>
              <a:off x="6948053" y="4358094"/>
              <a:ext cx="104827" cy="87498"/>
            </a:xfrm>
            <a:custGeom>
              <a:rect b="b" l="l" r="r" t="t"/>
              <a:pathLst>
                <a:path extrusionOk="0" h="4423" w="5299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2"/>
            <p:cNvSpPr/>
            <p:nvPr/>
          </p:nvSpPr>
          <p:spPr>
            <a:xfrm>
              <a:off x="6770924" y="4514575"/>
              <a:ext cx="307638" cy="178794"/>
            </a:xfrm>
            <a:custGeom>
              <a:rect b="b" l="l" r="r" t="t"/>
              <a:pathLst>
                <a:path extrusionOk="0" h="9038" w="15551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2"/>
            <p:cNvSpPr/>
            <p:nvPr/>
          </p:nvSpPr>
          <p:spPr>
            <a:xfrm>
              <a:off x="6770924" y="4618217"/>
              <a:ext cx="307638" cy="27814"/>
            </a:xfrm>
            <a:custGeom>
              <a:rect b="b" l="l" r="r" t="t"/>
              <a:pathLst>
                <a:path extrusionOk="0" h="1406" w="15551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2"/>
            <p:cNvSpPr/>
            <p:nvPr/>
          </p:nvSpPr>
          <p:spPr>
            <a:xfrm>
              <a:off x="6802577" y="4496474"/>
              <a:ext cx="77362" cy="49577"/>
            </a:xfrm>
            <a:custGeom>
              <a:rect b="b" l="l" r="r" t="t"/>
              <a:pathLst>
                <a:path extrusionOk="0" h="1679" w="262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2"/>
            <p:cNvSpPr/>
            <p:nvPr/>
          </p:nvSpPr>
          <p:spPr>
            <a:xfrm>
              <a:off x="7025065" y="4525891"/>
              <a:ext cx="22394" cy="22394"/>
            </a:xfrm>
            <a:custGeom>
              <a:rect b="b" l="l" r="r" t="t"/>
              <a:pathLst>
                <a:path extrusionOk="0" h="1132" w="1132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2"/>
            <p:cNvSpPr/>
            <p:nvPr/>
          </p:nvSpPr>
          <p:spPr>
            <a:xfrm>
              <a:off x="7041088" y="4525891"/>
              <a:ext cx="22394" cy="22394"/>
            </a:xfrm>
            <a:custGeom>
              <a:rect b="b" l="l" r="r" t="t"/>
              <a:pathLst>
                <a:path extrusionOk="0" h="1132" w="1132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2"/>
            <p:cNvSpPr/>
            <p:nvPr/>
          </p:nvSpPr>
          <p:spPr>
            <a:xfrm>
              <a:off x="7046963" y="4510817"/>
              <a:ext cx="182790" cy="182553"/>
            </a:xfrm>
            <a:custGeom>
              <a:rect b="b" l="l" r="r" t="t"/>
              <a:pathLst>
                <a:path extrusionOk="0" h="9228" w="924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2"/>
            <p:cNvSpPr/>
            <p:nvPr/>
          </p:nvSpPr>
          <p:spPr>
            <a:xfrm>
              <a:off x="7074045" y="4537662"/>
              <a:ext cx="129101" cy="128863"/>
            </a:xfrm>
            <a:custGeom>
              <a:rect b="b" l="l" r="r" t="t"/>
              <a:pathLst>
                <a:path extrusionOk="0" h="6514" w="6526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2"/>
            <p:cNvSpPr/>
            <p:nvPr/>
          </p:nvSpPr>
          <p:spPr>
            <a:xfrm>
              <a:off x="7126804" y="4566169"/>
              <a:ext cx="38180" cy="73492"/>
            </a:xfrm>
            <a:custGeom>
              <a:rect b="b" l="l" r="r" t="t"/>
              <a:pathLst>
                <a:path extrusionOk="0" h="3715" w="193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3" name="Google Shape;2433;p62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434" name="Google Shape;2434;p62"/>
            <p:cNvSpPr/>
            <p:nvPr/>
          </p:nvSpPr>
          <p:spPr>
            <a:xfrm>
              <a:off x="1848726" y="3527418"/>
              <a:ext cx="566042" cy="308385"/>
            </a:xfrm>
            <a:custGeom>
              <a:rect b="b" l="l" r="r" t="t"/>
              <a:pathLst>
                <a:path extrusionOk="0" h="10444" w="1917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2"/>
            <p:cNvSpPr/>
            <p:nvPr/>
          </p:nvSpPr>
          <p:spPr>
            <a:xfrm>
              <a:off x="1907427" y="3590016"/>
              <a:ext cx="146988" cy="176515"/>
            </a:xfrm>
            <a:custGeom>
              <a:rect b="b" l="l" r="r" t="t"/>
              <a:pathLst>
                <a:path extrusionOk="0" h="5978" w="4978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2"/>
            <p:cNvSpPr/>
            <p:nvPr/>
          </p:nvSpPr>
          <p:spPr>
            <a:xfrm>
              <a:off x="1956649" y="3615351"/>
              <a:ext cx="48543" cy="48189"/>
            </a:xfrm>
            <a:custGeom>
              <a:rect b="b" l="l" r="r" t="t"/>
              <a:pathLst>
                <a:path extrusionOk="0" h="1632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2"/>
            <p:cNvSpPr/>
            <p:nvPr/>
          </p:nvSpPr>
          <p:spPr>
            <a:xfrm>
              <a:off x="1940822" y="3675114"/>
              <a:ext cx="80551" cy="66821"/>
            </a:xfrm>
            <a:custGeom>
              <a:rect b="b" l="l" r="r" t="t"/>
              <a:pathLst>
                <a:path extrusionOk="0" h="2263" w="2728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2"/>
            <p:cNvSpPr/>
            <p:nvPr/>
          </p:nvSpPr>
          <p:spPr>
            <a:xfrm>
              <a:off x="2110281" y="3591079"/>
              <a:ext cx="146279" cy="20079"/>
            </a:xfrm>
            <a:custGeom>
              <a:rect b="b" l="l" r="r" t="t"/>
              <a:pathLst>
                <a:path extrusionOk="0" h="680" w="4954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2"/>
            <p:cNvSpPr/>
            <p:nvPr/>
          </p:nvSpPr>
          <p:spPr>
            <a:xfrm>
              <a:off x="2109926" y="3631148"/>
              <a:ext cx="246466" cy="20079"/>
            </a:xfrm>
            <a:custGeom>
              <a:rect b="b" l="l" r="r" t="t"/>
              <a:pathLst>
                <a:path extrusionOk="0" h="680" w="8347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2"/>
            <p:cNvSpPr/>
            <p:nvPr/>
          </p:nvSpPr>
          <p:spPr>
            <a:xfrm>
              <a:off x="2109926" y="3670892"/>
              <a:ext cx="246466" cy="20404"/>
            </a:xfrm>
            <a:custGeom>
              <a:rect b="b" l="l" r="r" t="t"/>
              <a:pathLst>
                <a:path extrusionOk="0" h="691" w="8347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2"/>
            <p:cNvSpPr/>
            <p:nvPr/>
          </p:nvSpPr>
          <p:spPr>
            <a:xfrm>
              <a:off x="2109926" y="3710961"/>
              <a:ext cx="246466" cy="20433"/>
            </a:xfrm>
            <a:custGeom>
              <a:rect b="b" l="l" r="r" t="t"/>
              <a:pathLst>
                <a:path extrusionOk="0" h="692" w="8347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2"/>
            <p:cNvSpPr/>
            <p:nvPr/>
          </p:nvSpPr>
          <p:spPr>
            <a:xfrm>
              <a:off x="2109926" y="3751059"/>
              <a:ext cx="246466" cy="20049"/>
            </a:xfrm>
            <a:custGeom>
              <a:rect b="b" l="l" r="r" t="t"/>
              <a:pathLst>
                <a:path extrusionOk="0" h="679" w="8347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2"/>
            <p:cNvSpPr/>
            <p:nvPr/>
          </p:nvSpPr>
          <p:spPr>
            <a:xfrm>
              <a:off x="2299080" y="3371631"/>
              <a:ext cx="231348" cy="296131"/>
            </a:xfrm>
            <a:custGeom>
              <a:rect b="b" l="l" r="r" t="t"/>
              <a:pathLst>
                <a:path extrusionOk="0" h="10029" w="7835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2"/>
            <p:cNvSpPr/>
            <p:nvPr/>
          </p:nvSpPr>
          <p:spPr>
            <a:xfrm>
              <a:off x="2357072" y="3432516"/>
              <a:ext cx="115334" cy="166328"/>
            </a:xfrm>
            <a:custGeom>
              <a:rect b="b" l="l" r="r" t="t"/>
              <a:pathLst>
                <a:path extrusionOk="0" h="5633" w="3906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2"/>
            <p:cNvSpPr/>
            <p:nvPr/>
          </p:nvSpPr>
          <p:spPr>
            <a:xfrm>
              <a:off x="2400684" y="3520420"/>
              <a:ext cx="28848" cy="56634"/>
            </a:xfrm>
            <a:custGeom>
              <a:rect b="b" l="l" r="r" t="t"/>
              <a:pathLst>
                <a:path extrusionOk="0" h="1918" w="977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6" name="Google Shape;2446;p62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447" name="Google Shape;2447;p62"/>
            <p:cNvSpPr/>
            <p:nvPr/>
          </p:nvSpPr>
          <p:spPr>
            <a:xfrm>
              <a:off x="6604995" y="3417146"/>
              <a:ext cx="586446" cy="288307"/>
            </a:xfrm>
            <a:custGeom>
              <a:rect b="b" l="l" r="r" t="t"/>
              <a:pathLst>
                <a:path extrusionOk="0" h="9764" w="19861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2"/>
            <p:cNvSpPr/>
            <p:nvPr/>
          </p:nvSpPr>
          <p:spPr>
            <a:xfrm>
              <a:off x="6799049" y="3522618"/>
              <a:ext cx="198661" cy="182834"/>
            </a:xfrm>
            <a:custGeom>
              <a:rect b="b" l="l" r="r" t="t"/>
              <a:pathLst>
                <a:path extrusionOk="0" h="6192" w="6728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2"/>
            <p:cNvSpPr/>
            <p:nvPr/>
          </p:nvSpPr>
          <p:spPr>
            <a:xfrm>
              <a:off x="7132681" y="3494124"/>
              <a:ext cx="190246" cy="119203"/>
            </a:xfrm>
            <a:custGeom>
              <a:rect b="b" l="l" r="r" t="t"/>
              <a:pathLst>
                <a:path extrusionOk="0" h="4037" w="6443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2"/>
            <p:cNvSpPr/>
            <p:nvPr/>
          </p:nvSpPr>
          <p:spPr>
            <a:xfrm>
              <a:off x="7159049" y="3516978"/>
              <a:ext cx="137834" cy="11280"/>
            </a:xfrm>
            <a:custGeom>
              <a:rect b="b" l="l" r="r" t="t"/>
              <a:pathLst>
                <a:path extrusionOk="0" h="382" w="4668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2"/>
            <p:cNvSpPr/>
            <p:nvPr/>
          </p:nvSpPr>
          <p:spPr>
            <a:xfrm>
              <a:off x="7159049" y="3539478"/>
              <a:ext cx="137834" cy="11280"/>
            </a:xfrm>
            <a:custGeom>
              <a:rect b="b" l="l" r="r" t="t"/>
              <a:pathLst>
                <a:path extrusionOk="0" h="382" w="4668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2"/>
            <p:cNvSpPr/>
            <p:nvPr/>
          </p:nvSpPr>
          <p:spPr>
            <a:xfrm>
              <a:off x="7159049" y="3561624"/>
              <a:ext cx="137834" cy="11634"/>
            </a:xfrm>
            <a:custGeom>
              <a:rect b="b" l="l" r="r" t="t"/>
              <a:pathLst>
                <a:path extrusionOk="0" h="394" w="4668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2"/>
            <p:cNvSpPr/>
            <p:nvPr/>
          </p:nvSpPr>
          <p:spPr>
            <a:xfrm>
              <a:off x="7096125" y="3539478"/>
              <a:ext cx="263710" cy="165974"/>
            </a:xfrm>
            <a:custGeom>
              <a:rect b="b" l="l" r="r" t="t"/>
              <a:pathLst>
                <a:path extrusionOk="0" h="5621" w="8931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4" name="Google Shape;2454;p62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455" name="Google Shape;2455;p62"/>
            <p:cNvSpPr/>
            <p:nvPr/>
          </p:nvSpPr>
          <p:spPr>
            <a:xfrm>
              <a:off x="2642189" y="2746721"/>
              <a:ext cx="733758" cy="832882"/>
            </a:xfrm>
            <a:custGeom>
              <a:rect b="b" l="l" r="r" t="t"/>
              <a:pathLst>
                <a:path extrusionOk="0" fill="none" h="28207" w="2485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2"/>
            <p:cNvSpPr/>
            <p:nvPr/>
          </p:nvSpPr>
          <p:spPr>
            <a:xfrm>
              <a:off x="3355160" y="2725993"/>
              <a:ext cx="41161" cy="41516"/>
            </a:xfrm>
            <a:custGeom>
              <a:rect b="b" l="l" r="r" t="t"/>
              <a:pathLst>
                <a:path extrusionOk="0" h="1406" w="1394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2"/>
            <p:cNvSpPr/>
            <p:nvPr/>
          </p:nvSpPr>
          <p:spPr>
            <a:xfrm>
              <a:off x="3355160" y="3558816"/>
              <a:ext cx="41161" cy="41161"/>
            </a:xfrm>
            <a:custGeom>
              <a:rect b="b" l="l" r="r" t="t"/>
              <a:pathLst>
                <a:path extrusionOk="0" h="1394" w="1394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8" name="Google Shape;2458;p62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459" name="Google Shape;2459;p62"/>
            <p:cNvSpPr/>
            <p:nvPr/>
          </p:nvSpPr>
          <p:spPr>
            <a:xfrm>
              <a:off x="3787590" y="3224151"/>
              <a:ext cx="41161" cy="41516"/>
            </a:xfrm>
            <a:custGeom>
              <a:rect b="b" l="l" r="r" t="t"/>
              <a:pathLst>
                <a:path extrusionOk="0" h="1406" w="1394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2"/>
            <p:cNvSpPr/>
            <p:nvPr/>
          </p:nvSpPr>
          <p:spPr>
            <a:xfrm>
              <a:off x="3355160" y="3224151"/>
              <a:ext cx="41161" cy="41516"/>
            </a:xfrm>
            <a:custGeom>
              <a:rect b="b" l="l" r="r" t="t"/>
              <a:pathLst>
                <a:path extrusionOk="0" h="1406" w="1394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2"/>
            <p:cNvSpPr/>
            <p:nvPr/>
          </p:nvSpPr>
          <p:spPr>
            <a:xfrm>
              <a:off x="3787590" y="3563150"/>
              <a:ext cx="41161" cy="41516"/>
            </a:xfrm>
            <a:custGeom>
              <a:rect b="b" l="l" r="r" t="t"/>
              <a:pathLst>
                <a:path extrusionOk="0" h="1406" w="1394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2" name="Google Shape;2462;p62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463" name="Google Shape;2463;p62"/>
            <p:cNvSpPr/>
            <p:nvPr/>
          </p:nvSpPr>
          <p:spPr>
            <a:xfrm>
              <a:off x="2299434" y="3244879"/>
              <a:ext cx="1508914" cy="1121159"/>
            </a:xfrm>
            <a:custGeom>
              <a:rect b="b" l="l" r="r" t="t"/>
              <a:pathLst>
                <a:path extrusionOk="0" fill="none" h="37970" w="51102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2"/>
            <p:cNvSpPr/>
            <p:nvPr/>
          </p:nvSpPr>
          <p:spPr>
            <a:xfrm>
              <a:off x="3787590" y="4345281"/>
              <a:ext cx="41161" cy="41516"/>
            </a:xfrm>
            <a:custGeom>
              <a:rect b="b" l="l" r="r" t="t"/>
              <a:pathLst>
                <a:path extrusionOk="0" h="1406" w="1394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5" name="Google Shape;2465;p62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466" name="Google Shape;2466;p62"/>
            <p:cNvSpPr/>
            <p:nvPr/>
          </p:nvSpPr>
          <p:spPr>
            <a:xfrm>
              <a:off x="2919925" y="4366000"/>
              <a:ext cx="3585097" cy="242952"/>
            </a:xfrm>
            <a:custGeom>
              <a:rect b="b" l="l" r="r" t="t"/>
              <a:pathLst>
                <a:path extrusionOk="0" fill="none" h="8228" w="9406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2"/>
            <p:cNvSpPr/>
            <p:nvPr/>
          </p:nvSpPr>
          <p:spPr>
            <a:xfrm>
              <a:off x="2899551" y="4345281"/>
              <a:ext cx="41161" cy="41516"/>
            </a:xfrm>
            <a:custGeom>
              <a:rect b="b" l="l" r="r" t="t"/>
              <a:pathLst>
                <a:path extrusionOk="0" h="1406" w="1394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2"/>
            <p:cNvSpPr/>
            <p:nvPr/>
          </p:nvSpPr>
          <p:spPr>
            <a:xfrm>
              <a:off x="2899551" y="4584335"/>
              <a:ext cx="41161" cy="41516"/>
            </a:xfrm>
            <a:custGeom>
              <a:rect b="b" l="l" r="r" t="t"/>
              <a:pathLst>
                <a:path extrusionOk="0" h="1406" w="1394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9" name="Google Shape;2469;p62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470" name="Google Shape;2470;p62"/>
            <p:cNvSpPr/>
            <p:nvPr/>
          </p:nvSpPr>
          <p:spPr>
            <a:xfrm>
              <a:off x="1816751" y="4270429"/>
              <a:ext cx="335717" cy="336123"/>
            </a:xfrm>
            <a:custGeom>
              <a:rect b="b" l="l" r="r" t="t"/>
              <a:pathLst>
                <a:path extrusionOk="0" h="9943" w="9931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2"/>
            <p:cNvSpPr/>
            <p:nvPr/>
          </p:nvSpPr>
          <p:spPr>
            <a:xfrm>
              <a:off x="1882366" y="4335639"/>
              <a:ext cx="204486" cy="204926"/>
            </a:xfrm>
            <a:custGeom>
              <a:rect b="b" l="l" r="r" t="t"/>
              <a:pathLst>
                <a:path extrusionOk="0" h="6062" w="6049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2"/>
            <p:cNvSpPr/>
            <p:nvPr/>
          </p:nvSpPr>
          <p:spPr>
            <a:xfrm>
              <a:off x="2058655" y="4458418"/>
              <a:ext cx="180350" cy="231057"/>
            </a:xfrm>
            <a:custGeom>
              <a:rect b="b" l="l" r="r" t="t"/>
              <a:pathLst>
                <a:path extrusionOk="0" h="6835" w="5335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2"/>
            <p:cNvSpPr/>
            <p:nvPr/>
          </p:nvSpPr>
          <p:spPr>
            <a:xfrm>
              <a:off x="2104122" y="4505914"/>
              <a:ext cx="89380" cy="129608"/>
            </a:xfrm>
            <a:custGeom>
              <a:rect b="b" l="l" r="r" t="t"/>
              <a:pathLst>
                <a:path extrusionOk="0" h="3834" w="2644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2"/>
            <p:cNvSpPr/>
            <p:nvPr/>
          </p:nvSpPr>
          <p:spPr>
            <a:xfrm>
              <a:off x="2136743" y="4573929"/>
              <a:ext cx="23359" cy="44690"/>
            </a:xfrm>
            <a:custGeom>
              <a:rect b="b" l="l" r="r" t="t"/>
              <a:pathLst>
                <a:path extrusionOk="0" h="1322" w="691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5" name="Google Shape;2475;p62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476" name="Google Shape;2476;p6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7" name="Google Shape;2477;p6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8" name="Google Shape;2478;p62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479" name="Google Shape;2479;p6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80" name="Google Shape;2480;p6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81" name="Google Shape;2481;p62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482" name="Google Shape;2482;p62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83" name="Google Shape;2483;p62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84" name="Google Shape;2484;p62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485" name="Google Shape;2485;p62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86" name="Google Shape;2486;p62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87" name="Google Shape;2487;p62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488" name="Google Shape;2488;p6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89" name="Google Shape;2489;p6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490" name="Google Shape;2490;p62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1" name="Google Shape;249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63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497" name="Google Shape;2497;p63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498" name="Google Shape;2498;p63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499" name="Google Shape;2499;p63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rect b="b" l="l" r="r" t="t"/>
                <a:pathLst>
                  <a:path extrusionOk="0" h="58377" w="47185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00" name="Google Shape;2500;p63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501" name="Google Shape;2501;p63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rect b="b" l="l" r="r" t="t"/>
                  <a:pathLst>
                    <a:path extrusionOk="0" h="37982" w="37982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2" name="Google Shape;2502;p63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rect b="b" l="l" r="r" t="t"/>
                  <a:pathLst>
                    <a:path extrusionOk="0" h="32612" w="21396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3" name="Google Shape;2503;p63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rect b="b" l="l" r="r" t="t"/>
                  <a:pathLst>
                    <a:path extrusionOk="0" h="32612" w="21396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4" name="Google Shape;2504;p63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rect b="b" l="l" r="r" t="t"/>
                  <a:pathLst>
                    <a:path extrusionOk="0" h="894" w="8347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5" name="Google Shape;2505;p63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rect b="b" l="l" r="r" t="t"/>
                  <a:pathLst>
                    <a:path extrusionOk="0" h="894" w="8347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6" name="Google Shape;2506;p63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rect b="b" l="l" r="r" t="t"/>
                  <a:pathLst>
                    <a:path extrusionOk="0" h="894" w="8347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7" name="Google Shape;2507;p63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rect b="b" l="l" r="r" t="t"/>
                  <a:pathLst>
                    <a:path extrusionOk="0" h="894" w="8347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8" name="Google Shape;2508;p63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rect b="b" l="l" r="r" t="t"/>
                  <a:pathLst>
                    <a:path extrusionOk="0" h="2191" w="14919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9" name="Google Shape;2509;p63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rect b="b" l="l" r="r" t="t"/>
                  <a:pathLst>
                    <a:path extrusionOk="0" h="727" w="6847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0" name="Google Shape;2510;p63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rect b="b" l="l" r="r" t="t"/>
                  <a:pathLst>
                    <a:path extrusionOk="0" h="2192" w="14919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1" name="Google Shape;2511;p63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rect b="b" l="l" r="r" t="t"/>
                  <a:pathLst>
                    <a:path extrusionOk="0" h="727" w="6847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2" name="Google Shape;2512;p63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rect b="b" l="l" r="r" t="t"/>
                  <a:pathLst>
                    <a:path extrusionOk="0" h="894" w="894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3" name="Google Shape;2513;p63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rect b="b" l="l" r="r" t="t"/>
                  <a:pathLst>
                    <a:path extrusionOk="0" h="894" w="894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4" name="Google Shape;2514;p63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rect b="b" l="l" r="r" t="t"/>
                  <a:pathLst>
                    <a:path extrusionOk="0" h="894" w="894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5" name="Google Shape;2515;p63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rect b="b" l="l" r="r" t="t"/>
                  <a:pathLst>
                    <a:path extrusionOk="0" h="894" w="894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6" name="Google Shape;2516;p63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rect b="b" l="l" r="r" t="t"/>
                  <a:pathLst>
                    <a:path extrusionOk="0" h="1680" w="6514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7" name="Google Shape;2517;p63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rect b="b" l="l" r="r" t="t"/>
                  <a:pathLst>
                    <a:path extrusionOk="0" h="9907" w="7835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8" name="Google Shape;2518;p63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rect b="b" l="l" r="r" t="t"/>
                  <a:pathLst>
                    <a:path extrusionOk="0" h="3454" w="3465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9" name="Google Shape;2519;p63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rect b="b" l="l" r="r" t="t"/>
                  <a:pathLst>
                    <a:path extrusionOk="0" h="5454" w="6763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0" name="Google Shape;2520;p63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rect b="b" l="l" r="r" t="t"/>
                  <a:pathLst>
                    <a:path extrusionOk="0" h="16598" w="9323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1" name="Google Shape;2521;p63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rect b="b" l="l" r="r" t="t"/>
                  <a:pathLst>
                    <a:path extrusionOk="0" h="4823" w="3347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22" name="Google Shape;2522;p63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523" name="Google Shape;2523;p63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274300" spcFirstLastPara="1" rIns="2743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b="1" lang="en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24" name="Google Shape;2524;p63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274300" spcFirstLastPara="1" rIns="2743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525" name="Google Shape;2525;p63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526" name="Google Shape;2526;p63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527" name="Google Shape;2527;p63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rect b="b" l="l" r="r" t="t"/>
                <a:pathLst>
                  <a:path extrusionOk="0" h="58377" w="47198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28" name="Google Shape;2528;p63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529" name="Google Shape;2529;p63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rect b="b" l="l" r="r" t="t"/>
                  <a:pathLst>
                    <a:path extrusionOk="0" h="37982" w="37982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0" name="Google Shape;2530;p63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rect b="b" l="l" r="r" t="t"/>
                  <a:pathLst>
                    <a:path extrusionOk="0" h="32612" w="21409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1" name="Google Shape;2531;p63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rect b="b" l="l" r="r" t="t"/>
                  <a:pathLst>
                    <a:path extrusionOk="0" h="32612" w="21408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2" name="Google Shape;2532;p63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rect b="b" l="l" r="r" t="t"/>
                  <a:pathLst>
                    <a:path extrusionOk="0" h="3620" w="21408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3" name="Google Shape;2533;p63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rect b="b" l="l" r="r" t="t"/>
                  <a:pathLst>
                    <a:path extrusionOk="0" h="1156" w="1167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4" name="Google Shape;2534;p63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rect b="b" l="l" r="r" t="t"/>
                  <a:pathLst>
                    <a:path extrusionOk="0" h="1156" w="1156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5" name="Google Shape;2535;p63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rect b="b" l="l" r="r" t="t"/>
                  <a:pathLst>
                    <a:path extrusionOk="0" h="1156" w="1156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6" name="Google Shape;2536;p63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rect b="b" l="l" r="r" t="t"/>
                  <a:pathLst>
                    <a:path extrusionOk="0" h="9919" w="7847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7" name="Google Shape;2537;p63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rect b="b" l="l" r="r" t="t"/>
                  <a:pathLst>
                    <a:path extrusionOk="0" h="3453" w="3454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8" name="Google Shape;2538;p63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rect b="b" l="l" r="r" t="t"/>
                  <a:pathLst>
                    <a:path extrusionOk="0" h="5454" w="6775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9" name="Google Shape;2539;p63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rect b="b" l="l" r="r" t="t"/>
                  <a:pathLst>
                    <a:path extrusionOk="0" h="7668" w="7668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0" name="Google Shape;2540;p63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rect b="b" l="l" r="r" t="t"/>
                  <a:pathLst>
                    <a:path extrusionOk="0" h="727" w="14705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1" name="Google Shape;2541;p63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rect b="b" l="l" r="r" t="t"/>
                  <a:pathLst>
                    <a:path extrusionOk="0" h="2323" w="2549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2" name="Google Shape;2542;p63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rect b="b" l="l" r="r" t="t"/>
                  <a:pathLst>
                    <a:path extrusionOk="0" h="740" w="14705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3" name="Google Shape;2543;p63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rect b="b" l="l" r="r" t="t"/>
                  <a:pathLst>
                    <a:path extrusionOk="0" h="2323" w="2549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4" name="Google Shape;2544;p63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rect b="b" l="l" r="r" t="t"/>
                  <a:pathLst>
                    <a:path extrusionOk="0" h="727" w="14705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5" name="Google Shape;2545;p63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rect b="b" l="l" r="r" t="t"/>
                  <a:pathLst>
                    <a:path extrusionOk="0" h="2323" w="2549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46" name="Google Shape;2546;p63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547" name="Google Shape;2547;p63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274300" spcFirstLastPara="1" rIns="2743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b="1" lang="en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48" name="Google Shape;2548;p63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274300" spcFirstLastPara="1" rIns="2743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549" name="Google Shape;2549;p63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550" name="Google Shape;2550;p63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551" name="Google Shape;2551;p63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rect b="b" l="l" r="r" t="t"/>
                <a:pathLst>
                  <a:path extrusionOk="0" h="58377" w="47197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52" name="Google Shape;2552;p63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553" name="Google Shape;2553;p63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rect b="b" l="l" r="r" t="t"/>
                  <a:pathLst>
                    <a:path extrusionOk="0" h="37982" w="37982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4" name="Google Shape;2554;p63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rect b="b" l="l" r="r" t="t"/>
                  <a:pathLst>
                    <a:path extrusionOk="0" h="32612" w="21396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5" name="Google Shape;2555;p63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rect b="b" l="l" r="r" t="t"/>
                  <a:pathLst>
                    <a:path extrusionOk="0" h="32612" w="21397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6" name="Google Shape;2556;p63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rect b="b" l="l" r="r" t="t"/>
                  <a:pathLst>
                    <a:path extrusionOk="0" h="3620" w="21397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7" name="Google Shape;2557;p63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rect b="b" l="l" r="r" t="t"/>
                  <a:pathLst>
                    <a:path extrusionOk="0" h="1156" w="1168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8" name="Google Shape;2558;p63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rect b="b" l="l" r="r" t="t"/>
                  <a:pathLst>
                    <a:path extrusionOk="0" h="1156" w="1168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9" name="Google Shape;2559;p63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rect b="b" l="l" r="r" t="t"/>
                  <a:pathLst>
                    <a:path extrusionOk="0" h="1156" w="1168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0" name="Google Shape;2560;p63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rect b="b" l="l" r="r" t="t"/>
                  <a:pathLst>
                    <a:path extrusionOk="0" h="15312" w="15313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1" name="Google Shape;2561;p63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rect b="b" l="l" r="r" t="t"/>
                  <a:pathLst>
                    <a:path extrusionOk="0" h="10740" w="7467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2" name="Google Shape;2562;p63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rect b="b" l="l" r="r" t="t"/>
                  <a:pathLst>
                    <a:path extrusionOk="0" h="8228" w="12146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3" name="Google Shape;2563;p63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rect b="b" l="l" r="r" t="t"/>
                  <a:pathLst>
                    <a:path extrusionOk="0" h="1727" w="12157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4" name="Google Shape;2564;p63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rect b="b" l="l" r="r" t="t"/>
                  <a:pathLst>
                    <a:path extrusionOk="0" h="823" w="6907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5" name="Google Shape;2565;p63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rect b="b" l="l" r="r" t="t"/>
                  <a:pathLst>
                    <a:path extrusionOk="0" h="810" w="4192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6" name="Google Shape;2566;p63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rect b="b" l="l" r="r" t="t"/>
                  <a:pathLst>
                    <a:path extrusionOk="0" h="11586" w="8157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7" name="Google Shape;2567;p63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rect b="b" l="l" r="r" t="t"/>
                  <a:pathLst>
                    <a:path extrusionOk="0" h="5477" w="3811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68" name="Google Shape;2568;p63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569" name="Google Shape;2569;p63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274300" spcFirstLastPara="1" rIns="2743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b="1" lang="en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70" name="Google Shape;2570;p63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274300" spcFirstLastPara="1" rIns="2743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571" name="Google Shape;2571;p63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572" name="Google Shape;2572;p63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573" name="Google Shape;2573;p63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rect b="b" l="l" r="r" t="t"/>
                <a:pathLst>
                  <a:path extrusionOk="0" h="58377" w="47197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74" name="Google Shape;2574;p63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575" name="Google Shape;2575;p63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rect b="b" l="l" r="r" t="t"/>
                  <a:pathLst>
                    <a:path extrusionOk="0" h="37982" w="37982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6" name="Google Shape;2576;p63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rect b="b" l="l" r="r" t="t"/>
                  <a:pathLst>
                    <a:path extrusionOk="0" h="32612" w="21408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7" name="Google Shape;2577;p63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rect b="b" l="l" r="r" t="t"/>
                  <a:pathLst>
                    <a:path extrusionOk="0" h="32612" w="21396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8" name="Google Shape;2578;p63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rect b="b" l="l" r="r" t="t"/>
                  <a:pathLst>
                    <a:path extrusionOk="0" h="3620" w="21396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9" name="Google Shape;2579;p63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rect b="b" l="l" r="r" t="t"/>
                  <a:pathLst>
                    <a:path extrusionOk="0" h="1156" w="1156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0" name="Google Shape;2580;p63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rect b="b" l="l" r="r" t="t"/>
                  <a:pathLst>
                    <a:path extrusionOk="0" h="1156" w="1168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1" name="Google Shape;2581;p63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rect b="b" l="l" r="r" t="t"/>
                  <a:pathLst>
                    <a:path extrusionOk="0" h="1156" w="1167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2" name="Google Shape;2582;p63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rect b="b" l="l" r="r" t="t"/>
                  <a:pathLst>
                    <a:path extrusionOk="0" h="4359" w="15777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3" name="Google Shape;2583;p63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rect b="b" l="l" r="r" t="t"/>
                  <a:pathLst>
                    <a:path extrusionOk="0" h="1370" w="137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4" name="Google Shape;2584;p63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rect b="b" l="l" r="r" t="t"/>
                  <a:pathLst>
                    <a:path extrusionOk="0" h="1370" w="137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5" name="Google Shape;2585;p63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rect b="b" l="l" r="r" t="t"/>
                  <a:pathLst>
                    <a:path extrusionOk="0" h="1370" w="137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6" name="Google Shape;2586;p63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rect b="b" l="l" r="r" t="t"/>
                  <a:pathLst>
                    <a:path extrusionOk="0" h="1370" w="137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7" name="Google Shape;2587;p63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rect b="b" l="l" r="r" t="t"/>
                  <a:pathLst>
                    <a:path extrusionOk="0" h="2894" w="2895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8" name="Google Shape;2588;p63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rect b="b" l="l" r="r" t="t"/>
                  <a:pathLst>
                    <a:path extrusionOk="0" h="4526" w="5633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9" name="Google Shape;2589;p63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rect b="b" l="l" r="r" t="t"/>
                  <a:pathLst>
                    <a:path extrusionOk="0" h="11812" w="10455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0" name="Google Shape;2590;p63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rect b="b" l="l" r="r" t="t"/>
                  <a:pathLst>
                    <a:path extrusionOk="0" h="8311" w="7347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1" name="Google Shape;2591;p63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rect b="b" l="l" r="r" t="t"/>
                  <a:pathLst>
                    <a:path extrusionOk="0" h="3918" w="4859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92" name="Google Shape;2592;p63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593" name="Google Shape;2593;p63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274300" spcFirstLastPara="1" rIns="2743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b="1" lang="en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94" name="Google Shape;2594;p63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274300" spcFirstLastPara="1" rIns="2743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2595" name="Google Shape;259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56600" y="11162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Getting the Username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89250" y="1831950"/>
            <a:ext cx="39999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more letters matched between our input and the right username, the more time the system took to respond.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character match - 0.3 seconds increase in delay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Incrementally built the username [Barry].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025" y="940200"/>
            <a:ext cx="4472275" cy="30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0" name="Google Shape;2600;p64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601" name="Google Shape;2601;p64"/>
            <p:cNvSpPr/>
            <p:nvPr/>
          </p:nvSpPr>
          <p:spPr>
            <a:xfrm>
              <a:off x="1058512" y="3974525"/>
              <a:ext cx="1688805" cy="844576"/>
            </a:xfrm>
            <a:custGeom>
              <a:rect b="b" l="l" r="r" t="t"/>
              <a:pathLst>
                <a:path extrusionOk="0" h="24516" w="42923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2" name="Google Shape;2602;p64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603" name="Google Shape;2603;p64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rect b="b" l="l" r="r" t="t"/>
                <a:pathLst>
                  <a:path extrusionOk="0" h="17099" w="17086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64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rect b="b" l="l" r="r" t="t"/>
                <a:pathLst>
                  <a:path extrusionOk="0" h="7978" w="11871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64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rect b="b" l="l" r="r" t="t"/>
                <a:pathLst>
                  <a:path extrusionOk="0" h="1846" w="1846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64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rect b="b" l="l" r="r" t="t"/>
                <a:pathLst>
                  <a:path extrusionOk="0" h="1846" w="1847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64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rect b="b" l="l" r="r" t="t"/>
                <a:pathLst>
                  <a:path extrusionOk="0" h="1478" w="11883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64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rect b="b" l="l" r="r" t="t"/>
                <a:pathLst>
                  <a:path extrusionOk="0" h="2037" w="274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64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rect b="b" l="l" r="r" t="t"/>
                <a:pathLst>
                  <a:path extrusionOk="0" fill="none" h="2049" w="1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cap="flat" cmpd="sng" w="3875">
                <a:solidFill>
                  <a:schemeClr val="accen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64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rect b="b" l="l" r="r" t="t"/>
                <a:pathLst>
                  <a:path extrusionOk="0" fill="none" h="1" w="2061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cap="flat" cmpd="sng" w="3875">
                <a:solidFill>
                  <a:schemeClr val="accen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64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rect b="b" l="l" r="r" t="t"/>
                <a:pathLst>
                  <a:path extrusionOk="0" fill="none" h="1" w="2061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cap="flat" cmpd="sng" w="3875">
                <a:solidFill>
                  <a:schemeClr val="accen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64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rect b="b" l="l" r="r" t="t"/>
                <a:pathLst>
                  <a:path extrusionOk="0" h="7502" w="6752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64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rect b="b" l="l" r="r" t="t"/>
                <a:pathLst>
                  <a:path extrusionOk="0" fill="none" h="6156" w="5573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cap="flat" cmpd="sng" w="3875">
                <a:solidFill>
                  <a:srgbClr val="FFFFFF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64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rect b="b" l="l" r="r" t="t"/>
                <a:pathLst>
                  <a:path extrusionOk="0" fill="none" h="2454" w="4084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cap="flat" cmpd="sng" w="11300">
                <a:solidFill>
                  <a:srgbClr val="FFFFFF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15" name="Google Shape;2615;p64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616" name="Google Shape;2616;p64"/>
            <p:cNvSpPr/>
            <p:nvPr/>
          </p:nvSpPr>
          <p:spPr>
            <a:xfrm>
              <a:off x="6386388" y="3939225"/>
              <a:ext cx="1688805" cy="844163"/>
            </a:xfrm>
            <a:custGeom>
              <a:rect b="b" l="l" r="r" t="t"/>
              <a:pathLst>
                <a:path extrusionOk="0" h="24504" w="42923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7" name="Google Shape;2617;p64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618" name="Google Shape;2618;p64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rect b="b" l="l" r="r" t="t"/>
                <a:pathLst>
                  <a:path extrusionOk="0" h="17099" w="17086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64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rect b="b" l="l" r="r" t="t"/>
                <a:pathLst>
                  <a:path extrusionOk="0" h="3632" w="3632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64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rect b="b" l="l" r="r" t="t"/>
                <a:pathLst>
                  <a:path extrusionOk="0" h="2453" w="599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64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rect b="b" l="l" r="r" t="t"/>
                <a:pathLst>
                  <a:path extrusionOk="0" h="3585" w="10098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64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rect b="b" l="l" r="r" t="t"/>
                <a:pathLst>
                  <a:path extrusionOk="0" h="4728" w="14181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64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rect b="b" l="l" r="r" t="t"/>
                <a:pathLst>
                  <a:path extrusionOk="0" h="8002" w="8002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64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rect b="b" l="l" r="r" t="t"/>
                <a:pathLst>
                  <a:path extrusionOk="0" fill="none" h="3168" w="5025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cap="flat" cmpd="sng" w="13700">
                <a:solidFill>
                  <a:srgbClr val="FFFFFF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25" name="Google Shape;2625;p64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626" name="Google Shape;2626;p6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27" name="Google Shape;2627;p6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28" name="Google Shape;2628;p64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629" name="Google Shape;2629;p64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30" name="Google Shape;2630;p64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631" name="Google Shape;2631;p64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632" name="Google Shape;2632;p64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633" name="Google Shape;2633;p64"/>
            <p:cNvSpPr/>
            <p:nvPr/>
          </p:nvSpPr>
          <p:spPr>
            <a:xfrm>
              <a:off x="2874288" y="1848875"/>
              <a:ext cx="3360871" cy="2282562"/>
            </a:xfrm>
            <a:custGeom>
              <a:rect b="b" l="l" r="r" t="t"/>
              <a:pathLst>
                <a:path extrusionOk="0" h="57615" w="84833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4"/>
            <p:cNvSpPr/>
            <p:nvPr/>
          </p:nvSpPr>
          <p:spPr>
            <a:xfrm>
              <a:off x="2874288" y="3930851"/>
              <a:ext cx="3360871" cy="400969"/>
            </a:xfrm>
            <a:custGeom>
              <a:rect b="b" l="l" r="r" t="t"/>
              <a:pathLst>
                <a:path extrusionOk="0" h="10121" w="84833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4"/>
            <p:cNvSpPr/>
            <p:nvPr/>
          </p:nvSpPr>
          <p:spPr>
            <a:xfrm>
              <a:off x="2874288" y="2124800"/>
              <a:ext cx="2059001" cy="2195800"/>
            </a:xfrm>
            <a:custGeom>
              <a:rect b="b" l="l" r="r" t="t"/>
              <a:pathLst>
                <a:path extrusionOk="0" h="55425" w="51972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4"/>
            <p:cNvSpPr/>
            <p:nvPr/>
          </p:nvSpPr>
          <p:spPr>
            <a:xfrm>
              <a:off x="3261059" y="2124800"/>
              <a:ext cx="1500037" cy="1918913"/>
            </a:xfrm>
            <a:custGeom>
              <a:rect b="b" l="l" r="r" t="t"/>
              <a:pathLst>
                <a:path extrusionOk="0" h="48436" w="37863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4"/>
            <p:cNvSpPr/>
            <p:nvPr/>
          </p:nvSpPr>
          <p:spPr>
            <a:xfrm>
              <a:off x="3976128" y="1963959"/>
              <a:ext cx="69846" cy="2014193"/>
            </a:xfrm>
            <a:custGeom>
              <a:rect b="b" l="l" r="r" t="t"/>
              <a:pathLst>
                <a:path extrusionOk="0" h="50841" w="1763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4"/>
            <p:cNvSpPr/>
            <p:nvPr/>
          </p:nvSpPr>
          <p:spPr>
            <a:xfrm>
              <a:off x="4378468" y="2284254"/>
              <a:ext cx="1268433" cy="1108022"/>
            </a:xfrm>
            <a:custGeom>
              <a:rect b="b" l="l" r="r" t="t"/>
              <a:pathLst>
                <a:path extrusionOk="0" h="27968" w="32017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4"/>
            <p:cNvSpPr/>
            <p:nvPr/>
          </p:nvSpPr>
          <p:spPr>
            <a:xfrm>
              <a:off x="5297282" y="2284254"/>
              <a:ext cx="493911" cy="1108498"/>
            </a:xfrm>
            <a:custGeom>
              <a:rect b="b" l="l" r="r" t="t"/>
              <a:pathLst>
                <a:path extrusionOk="0" h="27980" w="12467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4"/>
            <p:cNvSpPr/>
            <p:nvPr/>
          </p:nvSpPr>
          <p:spPr>
            <a:xfrm>
              <a:off x="3779910" y="2935144"/>
              <a:ext cx="786843" cy="1108537"/>
            </a:xfrm>
            <a:custGeom>
              <a:rect b="b" l="l" r="r" t="t"/>
              <a:pathLst>
                <a:path extrusionOk="0" h="27981" w="19861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4"/>
            <p:cNvSpPr/>
            <p:nvPr/>
          </p:nvSpPr>
          <p:spPr>
            <a:xfrm>
              <a:off x="3593596" y="2935144"/>
              <a:ext cx="372682" cy="1108537"/>
            </a:xfrm>
            <a:custGeom>
              <a:rect b="b" l="l" r="r" t="t"/>
              <a:pathLst>
                <a:path extrusionOk="0" h="27981" w="9407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4"/>
            <p:cNvSpPr/>
            <p:nvPr/>
          </p:nvSpPr>
          <p:spPr>
            <a:xfrm>
              <a:off x="3966224" y="3360619"/>
              <a:ext cx="1150492" cy="332074"/>
            </a:xfrm>
            <a:custGeom>
              <a:rect b="b" l="l" r="r" t="t"/>
              <a:pathLst>
                <a:path extrusionOk="0" h="8382" w="2904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4"/>
            <p:cNvSpPr/>
            <p:nvPr/>
          </p:nvSpPr>
          <p:spPr>
            <a:xfrm>
              <a:off x="3966224" y="3692680"/>
              <a:ext cx="1150492" cy="350496"/>
            </a:xfrm>
            <a:custGeom>
              <a:rect b="b" l="l" r="r" t="t"/>
              <a:pathLst>
                <a:path extrusionOk="0" h="8847" w="2904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4"/>
            <p:cNvSpPr/>
            <p:nvPr/>
          </p:nvSpPr>
          <p:spPr>
            <a:xfrm>
              <a:off x="4909124" y="3211069"/>
              <a:ext cx="259455" cy="149596"/>
            </a:xfrm>
            <a:custGeom>
              <a:rect b="b" l="l" r="r" t="t"/>
              <a:pathLst>
                <a:path extrusionOk="0" h="3776" w="6549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4"/>
            <p:cNvSpPr/>
            <p:nvPr/>
          </p:nvSpPr>
          <p:spPr>
            <a:xfrm>
              <a:off x="4553452" y="2567548"/>
              <a:ext cx="320347" cy="384924"/>
            </a:xfrm>
            <a:custGeom>
              <a:rect b="b" l="l" r="r" t="t"/>
              <a:pathLst>
                <a:path extrusionOk="0" h="9716" w="8086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4"/>
            <p:cNvSpPr/>
            <p:nvPr/>
          </p:nvSpPr>
          <p:spPr>
            <a:xfrm>
              <a:off x="4265285" y="2811582"/>
              <a:ext cx="553338" cy="155697"/>
            </a:xfrm>
            <a:custGeom>
              <a:rect b="b" l="l" r="r" t="t"/>
              <a:pathLst>
                <a:path extrusionOk="0" h="3930" w="13967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4"/>
            <p:cNvSpPr/>
            <p:nvPr/>
          </p:nvSpPr>
          <p:spPr>
            <a:xfrm>
              <a:off x="4179913" y="2811582"/>
              <a:ext cx="216985" cy="207120"/>
            </a:xfrm>
            <a:custGeom>
              <a:rect b="b" l="l" r="r" t="t"/>
              <a:pathLst>
                <a:path extrusionOk="0" h="5228" w="5477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4"/>
            <p:cNvSpPr/>
            <p:nvPr/>
          </p:nvSpPr>
          <p:spPr>
            <a:xfrm>
              <a:off x="4226580" y="2915336"/>
              <a:ext cx="21750" cy="103798"/>
            </a:xfrm>
            <a:custGeom>
              <a:rect b="b" l="l" r="r" t="t"/>
              <a:pathLst>
                <a:path extrusionOk="0" h="2620" w="549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4"/>
            <p:cNvSpPr/>
            <p:nvPr/>
          </p:nvSpPr>
          <p:spPr>
            <a:xfrm>
              <a:off x="4277051" y="2915336"/>
              <a:ext cx="21750" cy="103798"/>
            </a:xfrm>
            <a:custGeom>
              <a:rect b="b" l="l" r="r" t="t"/>
              <a:pathLst>
                <a:path extrusionOk="0" h="2620" w="549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4"/>
            <p:cNvSpPr/>
            <p:nvPr/>
          </p:nvSpPr>
          <p:spPr>
            <a:xfrm>
              <a:off x="4328473" y="2915336"/>
              <a:ext cx="21750" cy="103798"/>
            </a:xfrm>
            <a:custGeom>
              <a:rect b="b" l="l" r="r" t="t"/>
              <a:pathLst>
                <a:path extrusionOk="0" h="2620" w="549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4"/>
            <p:cNvSpPr/>
            <p:nvPr/>
          </p:nvSpPr>
          <p:spPr>
            <a:xfrm>
              <a:off x="3932273" y="3071264"/>
              <a:ext cx="809465" cy="289604"/>
            </a:xfrm>
            <a:custGeom>
              <a:rect b="b" l="l" r="r" t="t"/>
              <a:pathLst>
                <a:path extrusionOk="0" h="7310" w="20432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4"/>
            <p:cNvSpPr/>
            <p:nvPr/>
          </p:nvSpPr>
          <p:spPr>
            <a:xfrm>
              <a:off x="4693534" y="2398863"/>
              <a:ext cx="475053" cy="812278"/>
            </a:xfrm>
            <a:custGeom>
              <a:rect b="b" l="l" r="r" t="t"/>
              <a:pathLst>
                <a:path extrusionOk="0" h="20503" w="11991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4"/>
            <p:cNvSpPr/>
            <p:nvPr/>
          </p:nvSpPr>
          <p:spPr>
            <a:xfrm>
              <a:off x="4646391" y="2344035"/>
              <a:ext cx="308066" cy="287187"/>
            </a:xfrm>
            <a:custGeom>
              <a:rect b="b" l="l" r="r" t="t"/>
              <a:pathLst>
                <a:path extrusionOk="0" h="7249" w="7776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4"/>
            <p:cNvSpPr/>
            <p:nvPr/>
          </p:nvSpPr>
          <p:spPr>
            <a:xfrm>
              <a:off x="4562445" y="2263495"/>
              <a:ext cx="354260" cy="337303"/>
            </a:xfrm>
            <a:custGeom>
              <a:rect b="b" l="l" r="r" t="t"/>
              <a:pathLst>
                <a:path extrusionOk="0" h="8514" w="8942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4"/>
            <p:cNvSpPr/>
            <p:nvPr/>
          </p:nvSpPr>
          <p:spPr>
            <a:xfrm>
              <a:off x="4475171" y="2088472"/>
              <a:ext cx="483056" cy="364679"/>
            </a:xfrm>
            <a:custGeom>
              <a:rect b="b" l="l" r="r" t="t"/>
              <a:pathLst>
                <a:path extrusionOk="0" h="9205" w="12193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4"/>
            <p:cNvSpPr/>
            <p:nvPr/>
          </p:nvSpPr>
          <p:spPr>
            <a:xfrm>
              <a:off x="3962460" y="2766776"/>
              <a:ext cx="536342" cy="336828"/>
            </a:xfrm>
            <a:custGeom>
              <a:rect b="b" l="l" r="r" t="t"/>
              <a:pathLst>
                <a:path extrusionOk="0" h="8502" w="13538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4"/>
            <p:cNvSpPr/>
            <p:nvPr/>
          </p:nvSpPr>
          <p:spPr>
            <a:xfrm>
              <a:off x="4474220" y="3067699"/>
              <a:ext cx="258068" cy="35893"/>
            </a:xfrm>
            <a:custGeom>
              <a:rect b="b" l="l" r="r" t="t"/>
              <a:pathLst>
                <a:path extrusionOk="0" h="906" w="6514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3937463" y="2766776"/>
              <a:ext cx="536817" cy="336828"/>
            </a:xfrm>
            <a:custGeom>
              <a:rect b="b" l="l" r="r" t="t"/>
              <a:pathLst>
                <a:path extrusionOk="0" h="8502" w="1355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4125163" y="2915336"/>
              <a:ext cx="155697" cy="39657"/>
            </a:xfrm>
            <a:custGeom>
              <a:rect b="b" l="l" r="r" t="t"/>
              <a:pathLst>
                <a:path extrusionOk="0" h="1001" w="393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4"/>
            <p:cNvSpPr/>
            <p:nvPr/>
          </p:nvSpPr>
          <p:spPr>
            <a:xfrm>
              <a:off x="3906800" y="3068650"/>
              <a:ext cx="639189" cy="437298"/>
            </a:xfrm>
            <a:custGeom>
              <a:rect b="b" l="l" r="r" t="t"/>
              <a:pathLst>
                <a:path extrusionOk="0" h="11038" w="16134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4"/>
            <p:cNvSpPr/>
            <p:nvPr/>
          </p:nvSpPr>
          <p:spPr>
            <a:xfrm>
              <a:off x="4554878" y="3095628"/>
              <a:ext cx="630235" cy="383260"/>
            </a:xfrm>
            <a:custGeom>
              <a:rect b="b" l="l" r="r" t="t"/>
              <a:pathLst>
                <a:path extrusionOk="0" h="9674" w="15908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4944026" y="2631409"/>
              <a:ext cx="181646" cy="414637"/>
            </a:xfrm>
            <a:custGeom>
              <a:rect b="b" l="l" r="r" t="t"/>
              <a:pathLst>
                <a:path extrusionOk="0" h="10466" w="4585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4257719" y="3222875"/>
              <a:ext cx="470775" cy="379298"/>
            </a:xfrm>
            <a:custGeom>
              <a:rect b="b" l="l" r="r" t="t"/>
              <a:pathLst>
                <a:path extrusionOk="0" h="9574" w="11883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4"/>
            <p:cNvSpPr/>
            <p:nvPr/>
          </p:nvSpPr>
          <p:spPr>
            <a:xfrm>
              <a:off x="4428464" y="3229134"/>
              <a:ext cx="298280" cy="361391"/>
            </a:xfrm>
            <a:custGeom>
              <a:rect b="b" l="l" r="r" t="t"/>
              <a:pathLst>
                <a:path extrusionOk="0" h="9122" w="7529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4"/>
            <p:cNvSpPr/>
            <p:nvPr/>
          </p:nvSpPr>
          <p:spPr>
            <a:xfrm>
              <a:off x="4572349" y="2864390"/>
              <a:ext cx="553338" cy="181646"/>
            </a:xfrm>
            <a:custGeom>
              <a:rect b="b" l="l" r="r" t="t"/>
              <a:pathLst>
                <a:path extrusionOk="0" h="4585" w="13967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4486976" y="2864390"/>
              <a:ext cx="216985" cy="206645"/>
            </a:xfrm>
            <a:custGeom>
              <a:rect b="b" l="l" r="r" t="t"/>
              <a:pathLst>
                <a:path extrusionOk="0" h="5216" w="5477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4533644" y="2967233"/>
              <a:ext cx="21750" cy="103798"/>
            </a:xfrm>
            <a:custGeom>
              <a:rect b="b" l="l" r="r" t="t"/>
              <a:pathLst>
                <a:path extrusionOk="0" h="2620" w="549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4584115" y="2967233"/>
              <a:ext cx="21750" cy="103798"/>
            </a:xfrm>
            <a:custGeom>
              <a:rect b="b" l="l" r="r" t="t"/>
              <a:pathLst>
                <a:path extrusionOk="0" h="2620" w="549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4635536" y="2967233"/>
              <a:ext cx="21750" cy="103798"/>
            </a:xfrm>
            <a:custGeom>
              <a:rect b="b" l="l" r="r" t="t"/>
              <a:pathLst>
                <a:path extrusionOk="0" h="2620" w="549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3910564" y="3222875"/>
              <a:ext cx="470775" cy="379298"/>
            </a:xfrm>
            <a:custGeom>
              <a:rect b="b" l="l" r="r" t="t"/>
              <a:pathLst>
                <a:path extrusionOk="0" h="9574" w="11883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3912346" y="3229134"/>
              <a:ext cx="298241" cy="361391"/>
            </a:xfrm>
            <a:custGeom>
              <a:rect b="b" l="l" r="r" t="t"/>
              <a:pathLst>
                <a:path extrusionOk="0" h="9122" w="7528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4227531" y="3077603"/>
              <a:ext cx="584477" cy="418440"/>
            </a:xfrm>
            <a:custGeom>
              <a:rect b="b" l="l" r="r" t="t"/>
              <a:pathLst>
                <a:path extrusionOk="0" h="10562" w="14753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4"/>
            <p:cNvSpPr/>
            <p:nvPr/>
          </p:nvSpPr>
          <p:spPr>
            <a:xfrm>
              <a:off x="4147824" y="3452132"/>
              <a:ext cx="99559" cy="75788"/>
            </a:xfrm>
            <a:custGeom>
              <a:rect b="b" l="l" r="r" t="t"/>
              <a:pathLst>
                <a:path extrusionOk="0" h="1913" w="2513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4"/>
            <p:cNvSpPr/>
            <p:nvPr/>
          </p:nvSpPr>
          <p:spPr>
            <a:xfrm>
              <a:off x="4587443" y="2346491"/>
              <a:ext cx="38706" cy="39182"/>
            </a:xfrm>
            <a:custGeom>
              <a:rect b="b" l="l" r="r" t="t"/>
              <a:pathLst>
                <a:path extrusionOk="0" h="989" w="977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4703914" y="2346491"/>
              <a:ext cx="39221" cy="39182"/>
            </a:xfrm>
            <a:custGeom>
              <a:rect b="b" l="l" r="r" t="t"/>
              <a:pathLst>
                <a:path extrusionOk="0" h="989" w="99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4626108" y="2453097"/>
              <a:ext cx="136839" cy="34467"/>
            </a:xfrm>
            <a:custGeom>
              <a:rect b="b" l="l" r="r" t="t"/>
              <a:pathLst>
                <a:path extrusionOk="0" fill="none" h="870" w="3454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cap="rnd" cmpd="sng" w="74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4875609" y="2370538"/>
              <a:ext cx="82127" cy="87317"/>
            </a:xfrm>
            <a:custGeom>
              <a:rect b="b" l="l" r="r" t="t"/>
              <a:pathLst>
                <a:path extrusionOk="0" h="2204" w="2073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4931270" y="2935144"/>
              <a:ext cx="859937" cy="1108537"/>
            </a:xfrm>
            <a:custGeom>
              <a:rect b="b" l="l" r="r" t="t"/>
              <a:pathLst>
                <a:path extrusionOk="0" h="27981" w="21706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4744480" y="2935144"/>
              <a:ext cx="372682" cy="1108537"/>
            </a:xfrm>
            <a:custGeom>
              <a:rect b="b" l="l" r="r" t="t"/>
              <a:pathLst>
                <a:path extrusionOk="0" h="27981" w="9407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5583626" y="2780444"/>
              <a:ext cx="318406" cy="697189"/>
            </a:xfrm>
            <a:custGeom>
              <a:rect b="b" l="l" r="r" t="t"/>
              <a:pathLst>
                <a:path extrusionOk="0" h="17598" w="8037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5743517" y="2780444"/>
              <a:ext cx="158985" cy="696238"/>
            </a:xfrm>
            <a:custGeom>
              <a:rect b="b" l="l" r="r" t="t"/>
              <a:pathLst>
                <a:path extrusionOk="0" h="17574" w="4013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5421359" y="3154022"/>
              <a:ext cx="324547" cy="324547"/>
            </a:xfrm>
            <a:custGeom>
              <a:rect b="b" l="l" r="r" t="t"/>
              <a:pathLst>
                <a:path extrusionOk="0" h="8192" w="8192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5427936" y="3154497"/>
              <a:ext cx="317970" cy="318406"/>
            </a:xfrm>
            <a:custGeom>
              <a:rect b="b" l="l" r="r" t="t"/>
              <a:pathLst>
                <a:path extrusionOk="0" h="8037" w="8026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5734999" y="3149744"/>
              <a:ext cx="324586" cy="324111"/>
            </a:xfrm>
            <a:custGeom>
              <a:rect b="b" l="l" r="r" t="t"/>
              <a:pathLst>
                <a:path extrusionOk="0" h="8181" w="8193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4"/>
            <p:cNvSpPr/>
            <p:nvPr/>
          </p:nvSpPr>
          <p:spPr>
            <a:xfrm>
              <a:off x="5734999" y="3148832"/>
              <a:ext cx="317970" cy="318406"/>
            </a:xfrm>
            <a:custGeom>
              <a:rect b="b" l="l" r="r" t="t"/>
              <a:pathLst>
                <a:path extrusionOk="0" h="8037" w="8026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4"/>
            <p:cNvSpPr/>
            <p:nvPr/>
          </p:nvSpPr>
          <p:spPr>
            <a:xfrm>
              <a:off x="5461451" y="3451617"/>
              <a:ext cx="564668" cy="614666"/>
            </a:xfrm>
            <a:custGeom>
              <a:rect b="b" l="l" r="r" t="t"/>
              <a:pathLst>
                <a:path extrusionOk="0" h="15515" w="14253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4"/>
            <p:cNvSpPr/>
            <p:nvPr/>
          </p:nvSpPr>
          <p:spPr>
            <a:xfrm>
              <a:off x="3622832" y="1572950"/>
              <a:ext cx="777414" cy="551911"/>
            </a:xfrm>
            <a:custGeom>
              <a:rect b="b" l="l" r="r" t="t"/>
              <a:pathLst>
                <a:path extrusionOk="0" h="13931" w="19623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3857280" y="1572950"/>
              <a:ext cx="308501" cy="551911"/>
            </a:xfrm>
            <a:custGeom>
              <a:rect b="b" l="l" r="r" t="t"/>
              <a:pathLst>
                <a:path extrusionOk="0" h="13931" w="7787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2874288" y="4047441"/>
              <a:ext cx="1125018" cy="273083"/>
            </a:xfrm>
            <a:custGeom>
              <a:rect b="b" l="l" r="r" t="t"/>
              <a:pathLst>
                <a:path extrusionOk="0" h="6893" w="28397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0" name="Google Shape;2690;p64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691" name="Google Shape;2691;p64"/>
            <p:cNvSpPr/>
            <p:nvPr/>
          </p:nvSpPr>
          <p:spPr>
            <a:xfrm>
              <a:off x="789212" y="2717350"/>
              <a:ext cx="1688859" cy="844576"/>
            </a:xfrm>
            <a:custGeom>
              <a:rect b="b" l="l" r="r" t="t"/>
              <a:pathLst>
                <a:path extrusionOk="0" h="24516" w="39137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92" name="Google Shape;2692;p64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693" name="Google Shape;2693;p64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rect b="b" l="l" r="r" t="t"/>
                <a:pathLst>
                  <a:path extrusionOk="0" h="17086" w="17086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64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rect b="b" l="l" r="r" t="t"/>
                <a:pathLst>
                  <a:path extrusionOk="0" h="5800" w="13883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64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rect b="b" l="l" r="r" t="t"/>
                <a:pathLst>
                  <a:path extrusionOk="0" h="2097" w="2013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64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rect b="b" l="l" r="r" t="t"/>
                <a:pathLst>
                  <a:path extrusionOk="0" h="2097" w="2014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64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rect b="b" l="l" r="r" t="t"/>
                <a:pathLst>
                  <a:path extrusionOk="0" h="2097" w="2013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64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rect b="b" l="l" r="r" t="t"/>
                <a:pathLst>
                  <a:path extrusionOk="0" h="2097" w="2001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64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rect b="b" l="l" r="r" t="t"/>
                <a:pathLst>
                  <a:path extrusionOk="0" h="2097" w="2002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64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rect b="b" l="l" r="r" t="t"/>
                <a:pathLst>
                  <a:path extrusionOk="0" fill="none" h="5371" w="6454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cap="flat" cmpd="sng" w="16675">
                <a:solidFill>
                  <a:schemeClr val="accent6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64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rect b="b" l="l" r="r" t="t"/>
                <a:pathLst>
                  <a:path extrusionOk="0" h="6037" w="955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64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rect b="b" l="l" r="r" t="t"/>
                <a:pathLst>
                  <a:path extrusionOk="0" h="2216" w="1549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03" name="Google Shape;2703;p64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704" name="Google Shape;2704;p64"/>
            <p:cNvSpPr/>
            <p:nvPr/>
          </p:nvSpPr>
          <p:spPr>
            <a:xfrm>
              <a:off x="1058511" y="1460200"/>
              <a:ext cx="1688762" cy="844576"/>
            </a:xfrm>
            <a:custGeom>
              <a:rect b="b" l="l" r="r" t="t"/>
              <a:pathLst>
                <a:path extrusionOk="0" h="24516" w="39137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5" name="Google Shape;2705;p64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706" name="Google Shape;2706;p64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rect b="b" l="l" r="r" t="t"/>
                <a:pathLst>
                  <a:path extrusionOk="0" h="17087" w="17086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64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rect b="b" l="l" r="r" t="t"/>
                <a:pathLst>
                  <a:path extrusionOk="0" h="5800" w="13883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08" name="Google Shape;2708;p64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709" name="Google Shape;2709;p64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rect b="b" l="l" r="r" t="t"/>
                  <a:pathLst>
                    <a:path extrusionOk="0" h="1656" w="2215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0" name="Google Shape;2710;p64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rect b="b" l="l" r="r" t="t"/>
                  <a:pathLst>
                    <a:path extrusionOk="0" h="1656" w="2228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1" name="Google Shape;2711;p64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rect b="b" l="l" r="r" t="t"/>
                  <a:pathLst>
                    <a:path extrusionOk="0" h="1656" w="2227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12" name="Google Shape;2712;p64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rect b="b" l="l" r="r" t="t"/>
                <a:pathLst>
                  <a:path extrusionOk="0" h="7074" w="7073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64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rect b="b" l="l" r="r" t="t"/>
                <a:pathLst>
                  <a:path extrusionOk="0" h="3490" w="349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64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rect b="b" l="l" r="r" t="t"/>
                <a:pathLst>
                  <a:path extrusionOk="0" h="13133" w="13134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15" name="Google Shape;2715;p64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716" name="Google Shape;2716;p64"/>
            <p:cNvSpPr/>
            <p:nvPr/>
          </p:nvSpPr>
          <p:spPr>
            <a:xfrm>
              <a:off x="6392361" y="1460200"/>
              <a:ext cx="1688762" cy="844576"/>
            </a:xfrm>
            <a:custGeom>
              <a:rect b="b" l="l" r="r" t="t"/>
              <a:pathLst>
                <a:path extrusionOk="0" h="24516" w="39137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7" name="Google Shape;2717;p64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718" name="Google Shape;2718;p64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rect b="b" l="l" r="r" t="t"/>
                <a:pathLst>
                  <a:path extrusionOk="0" h="17087" w="17086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64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rect b="b" l="l" r="r" t="t"/>
                <a:pathLst>
                  <a:path extrusionOk="0" h="9503" w="949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64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rect b="b" l="l" r="r" t="t"/>
                <a:pathLst>
                  <a:path extrusionOk="0" fill="none" h="9503" w="449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cap="flat" cmpd="sng" w="2675">
                <a:solidFill>
                  <a:srgbClr val="FFFFFF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64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rect b="b" l="l" r="r" t="t"/>
                <a:pathLst>
                  <a:path extrusionOk="0" fill="none" h="4501" w="949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cap="flat" cmpd="sng" w="2675">
                <a:solidFill>
                  <a:srgbClr val="FFFFFF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64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rect b="b" l="l" r="r" t="t"/>
                <a:pathLst>
                  <a:path extrusionOk="0" h="6109" w="6121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64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rect b="b" l="l" r="r" t="t"/>
                <a:pathLst>
                  <a:path extrusionOk="0" h="7668" w="8859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64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rect b="b" l="l" r="r" t="t"/>
                <a:pathLst>
                  <a:path extrusionOk="0" h="7549" w="8847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64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rect b="b" l="l" r="r" t="t"/>
                <a:pathLst>
                  <a:path extrusionOk="0" h="906" w="882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64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rect b="b" l="l" r="r" t="t"/>
                <a:pathLst>
                  <a:path extrusionOk="0" h="2977" w="799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27" name="Google Shape;2727;p64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728" name="Google Shape;2728;p64"/>
            <p:cNvSpPr/>
            <p:nvPr/>
          </p:nvSpPr>
          <p:spPr>
            <a:xfrm>
              <a:off x="6693861" y="2681650"/>
              <a:ext cx="1688859" cy="844576"/>
            </a:xfrm>
            <a:custGeom>
              <a:rect b="b" l="l" r="r" t="t"/>
              <a:pathLst>
                <a:path extrusionOk="0" h="24516" w="39137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9" name="Google Shape;2729;p64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730" name="Google Shape;2730;p64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rect b="b" l="l" r="r" t="t"/>
                <a:pathLst>
                  <a:path extrusionOk="0" h="17086" w="17086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64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rect b="b" l="l" r="r" t="t"/>
                <a:pathLst>
                  <a:path extrusionOk="0" h="8383" w="11669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64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rect b="b" l="l" r="r" t="t"/>
                <a:pathLst>
                  <a:path extrusionOk="0" h="1798" w="11681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64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rect b="b" l="l" r="r" t="t"/>
                <a:pathLst>
                  <a:path extrusionOk="0" h="834" w="835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64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rect b="b" l="l" r="r" t="t"/>
                <a:pathLst>
                  <a:path extrusionOk="0" h="834" w="834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64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rect b="b" l="l" r="r" t="t"/>
                <a:pathLst>
                  <a:path extrusionOk="0" h="4752" w="2954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64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rect b="b" l="l" r="r" t="t"/>
                <a:pathLst>
                  <a:path extrusionOk="0" h="1013" w="5442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64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rect b="b" l="l" r="r" t="t"/>
                <a:pathLst>
                  <a:path extrusionOk="0" h="1013" w="5442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64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rect b="b" l="l" r="r" t="t"/>
                <a:pathLst>
                  <a:path extrusionOk="0" h="1013" w="5442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64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rect b="b" l="l" r="r" t="t"/>
                <a:pathLst>
                  <a:path extrusionOk="0" h="7502" w="6764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64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rect b="b" l="l" r="r" t="t"/>
                <a:pathLst>
                  <a:path extrusionOk="0" fill="none" h="6156" w="5562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cap="flat" cmpd="sng" w="3875">
                <a:solidFill>
                  <a:srgbClr val="FFFFFF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64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rect b="b" l="l" r="r" t="t"/>
                <a:pathLst>
                  <a:path extrusionOk="0" fill="none" h="2442" w="4073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cap="flat" cmpd="sng" w="11300">
                <a:solidFill>
                  <a:srgbClr val="FFFFFF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42" name="Google Shape;2742;p64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743" name="Google Shape;2743;p6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4" name="Google Shape;2744;p6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45" name="Google Shape;2745;p64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746" name="Google Shape;2746;p64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7" name="Google Shape;2747;p64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48" name="Google Shape;2748;p64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749" name="Google Shape;2749;p64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50" name="Google Shape;2750;p64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1" name="Google Shape;2751;p64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752" name="Google Shape;2752;p6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53" name="Google Shape;2753;p6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754" name="Google Shape;275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65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760" name="Google Shape;2760;p65"/>
          <p:cNvSpPr/>
          <p:nvPr/>
        </p:nvSpPr>
        <p:spPr>
          <a:xfrm>
            <a:off x="75" y="1857175"/>
            <a:ext cx="9145823" cy="2173538"/>
          </a:xfrm>
          <a:custGeom>
            <a:rect b="b" l="l" r="r" t="t"/>
            <a:pathLst>
              <a:path extrusionOk="0" h="67722" w="284961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1" name="Google Shape;2761;p65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762" name="Google Shape;2762;p65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64" name="Google Shape;2764;p65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765" name="Google Shape;2765;p65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6" name="Google Shape;2766;p65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67" name="Google Shape;2767;p65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768" name="Google Shape;2768;p65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70" name="Google Shape;2770;p65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771" name="Google Shape;2771;p65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73" name="Google Shape;2773;p65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774" name="Google Shape;2774;p65"/>
            <p:cNvSpPr/>
            <p:nvPr/>
          </p:nvSpPr>
          <p:spPr>
            <a:xfrm>
              <a:off x="1176368" y="2386161"/>
              <a:ext cx="1406338" cy="1353380"/>
            </a:xfrm>
            <a:custGeom>
              <a:rect b="b" l="l" r="r" t="t"/>
              <a:pathLst>
                <a:path extrusionOk="0" h="46915" w="48755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1863185" y="2419963"/>
              <a:ext cx="480144" cy="896621"/>
            </a:xfrm>
            <a:custGeom>
              <a:rect b="b" l="l" r="r" t="t"/>
              <a:pathLst>
                <a:path extrusionOk="0" h="26194" w="14027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1911688" y="2489242"/>
              <a:ext cx="383547" cy="681862"/>
            </a:xfrm>
            <a:custGeom>
              <a:rect b="b" l="l" r="r" t="t"/>
              <a:pathLst>
                <a:path extrusionOk="0" h="19920" w="11205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2061269" y="3217911"/>
              <a:ext cx="83590" cy="83590"/>
            </a:xfrm>
            <a:custGeom>
              <a:rect b="b" l="l" r="r" t="t"/>
              <a:pathLst>
                <a:path extrusionOk="0" h="2442" w="2442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5"/>
            <p:cNvSpPr/>
            <p:nvPr/>
          </p:nvSpPr>
          <p:spPr>
            <a:xfrm>
              <a:off x="610024" y="2968107"/>
              <a:ext cx="1119971" cy="756449"/>
            </a:xfrm>
            <a:custGeom>
              <a:rect b="b" l="l" r="r" t="t"/>
              <a:pathLst>
                <a:path extrusionOk="0" h="22099" w="32719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656062" y="3013735"/>
              <a:ext cx="1027071" cy="664747"/>
            </a:xfrm>
            <a:custGeom>
              <a:rect b="b" l="l" r="r" t="t"/>
              <a:pathLst>
                <a:path extrusionOk="0" h="19420" w="30005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457191" y="3651936"/>
              <a:ext cx="1425645" cy="72602"/>
            </a:xfrm>
            <a:custGeom>
              <a:rect b="b" l="l" r="r" t="t"/>
              <a:pathLst>
                <a:path extrusionOk="0" h="2121" w="41649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1502513" y="2473326"/>
              <a:ext cx="568595" cy="643558"/>
            </a:xfrm>
            <a:custGeom>
              <a:rect b="b" l="l" r="r" t="t"/>
              <a:pathLst>
                <a:path extrusionOk="0" h="18801" w="16611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1586477" y="2568311"/>
              <a:ext cx="399841" cy="452794"/>
            </a:xfrm>
            <a:custGeom>
              <a:rect b="b" l="l" r="r" t="t"/>
              <a:pathLst>
                <a:path extrusionOk="0" h="13228" w="11681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1676534" y="2679145"/>
              <a:ext cx="264153" cy="213595"/>
            </a:xfrm>
            <a:custGeom>
              <a:rect b="b" l="l" r="r" t="t"/>
              <a:pathLst>
                <a:path extrusionOk="0" h="6240" w="7717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4" name="Google Shape;2784;p65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785" name="Google Shape;2785;p65"/>
            <p:cNvSpPr/>
            <p:nvPr/>
          </p:nvSpPr>
          <p:spPr>
            <a:xfrm>
              <a:off x="2985356" y="2386161"/>
              <a:ext cx="1406367" cy="1353380"/>
            </a:xfrm>
            <a:custGeom>
              <a:rect b="b" l="l" r="r" t="t"/>
              <a:pathLst>
                <a:path extrusionOk="0" h="46915" w="48756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6" name="Google Shape;2786;p65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787" name="Google Shape;2787;p65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rect b="b" l="l" r="r" t="t"/>
                <a:pathLst>
                  <a:path extrusionOk="0" h="19611" w="29052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65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rect b="b" l="l" r="r" t="t"/>
                <a:pathLst>
                  <a:path extrusionOk="0" h="17265" w="26659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65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rect b="b" l="l" r="r" t="t"/>
                <a:pathLst>
                  <a:path extrusionOk="0" h="1871" w="36982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65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rect b="b" l="l" r="r" t="t"/>
                <a:pathLst>
                  <a:path extrusionOk="0" h="3192" w="26648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65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rect b="b" l="l" r="r" t="t"/>
                <a:pathLst>
                  <a:path extrusionOk="0" h="1168" w="1167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65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rect b="b" l="l" r="r" t="t"/>
                <a:pathLst>
                  <a:path extrusionOk="0" h="1168" w="1156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65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rect b="b" l="l" r="r" t="t"/>
                <a:pathLst>
                  <a:path extrusionOk="0" h="1168" w="1168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65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rect b="b" l="l" r="r" t="t"/>
                <a:pathLst>
                  <a:path extrusionOk="0" h="2549" w="26719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65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rect b="b" l="l" r="r" t="t"/>
                <a:pathLst>
                  <a:path extrusionOk="0" h="1180" w="23182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65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rect b="b" l="l" r="r" t="t"/>
                <a:pathLst>
                  <a:path extrusionOk="0" h="5811" w="24516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65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rect b="b" l="l" r="r" t="t"/>
                <a:pathLst>
                  <a:path extrusionOk="0" h="2680" w="16456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65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rect b="b" l="l" r="r" t="t"/>
                <a:pathLst>
                  <a:path extrusionOk="0" h="1704" w="2263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5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rect b="b" l="l" r="r" t="t"/>
                <a:pathLst>
                  <a:path extrusionOk="0" h="1704" w="2263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65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rect b="b" l="l" r="r" t="t"/>
                <a:pathLst>
                  <a:path extrusionOk="0" h="1704" w="2263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65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rect b="b" l="l" r="r" t="t"/>
                <a:pathLst>
                  <a:path extrusionOk="0" h="2191" w="1561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65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rect b="b" l="l" r="r" t="t"/>
                <a:pathLst>
                  <a:path extrusionOk="0" h="17908" w="14027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3" name="Google Shape;2803;p65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804" name="Google Shape;2804;p65"/>
            <p:cNvSpPr/>
            <p:nvPr/>
          </p:nvSpPr>
          <p:spPr>
            <a:xfrm>
              <a:off x="4793179" y="2395564"/>
              <a:ext cx="1406367" cy="1353380"/>
            </a:xfrm>
            <a:custGeom>
              <a:rect b="b" l="l" r="r" t="t"/>
              <a:pathLst>
                <a:path extrusionOk="0" h="46915" w="48756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5" name="Google Shape;2805;p65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806" name="Google Shape;2806;p65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rect b="b" l="l" r="r" t="t"/>
                <a:pathLst>
                  <a:path extrusionOk="0" h="17896" w="24183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65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rect b="b" l="l" r="r" t="t"/>
                <a:pathLst>
                  <a:path extrusionOk="0" h="11728" w="24183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65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rect b="b" l="l" r="r" t="t"/>
                <a:pathLst>
                  <a:path extrusionOk="0" h="12241" w="24183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65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rect b="b" l="l" r="r" t="t"/>
                <a:pathLst>
                  <a:path extrusionOk="0" h="16169" w="16158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65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rect b="b" l="l" r="r" t="t"/>
                <a:pathLst>
                  <a:path extrusionOk="0" h="9217" w="8145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65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rect b="b" l="l" r="r" t="t"/>
                <a:pathLst>
                  <a:path extrusionOk="0" h="5824" w="7193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12" name="Google Shape;2812;p65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813" name="Google Shape;2813;p65"/>
            <p:cNvSpPr/>
            <p:nvPr/>
          </p:nvSpPr>
          <p:spPr>
            <a:xfrm>
              <a:off x="6601591" y="2386161"/>
              <a:ext cx="1406367" cy="1353380"/>
            </a:xfrm>
            <a:custGeom>
              <a:rect b="b" l="l" r="r" t="t"/>
              <a:pathLst>
                <a:path extrusionOk="0" h="46915" w="48756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4" name="Google Shape;2814;p65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815" name="Google Shape;2815;p65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rect b="b" l="l" r="r" t="t"/>
                <a:pathLst>
                  <a:path extrusionOk="0" h="32612" w="21408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65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rect b="b" l="l" r="r" t="t"/>
                <a:pathLst>
                  <a:path extrusionOk="0" h="32612" w="21408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65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rect b="b" l="l" r="r" t="t"/>
                <a:pathLst>
                  <a:path extrusionOk="0" h="9919" w="7847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65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rect b="b" l="l" r="r" t="t"/>
                <a:pathLst>
                  <a:path extrusionOk="0" h="3477" w="3478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65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rect b="b" l="l" r="r" t="t"/>
                <a:pathLst>
                  <a:path extrusionOk="0" h="5454" w="6776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65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rect b="b" l="l" r="r" t="t"/>
                <a:pathLst>
                  <a:path extrusionOk="0" h="2191" w="14907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65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rect b="b" l="l" r="r" t="t"/>
                <a:pathLst>
                  <a:path extrusionOk="0" h="739" w="6847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65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rect b="b" l="l" r="r" t="t"/>
                <a:pathLst>
                  <a:path extrusionOk="0" h="2192" w="14907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65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rect b="b" l="l" r="r" t="t"/>
                <a:pathLst>
                  <a:path extrusionOk="0" h="727" w="6847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65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rect b="b" l="l" r="r" t="t"/>
                <a:pathLst>
                  <a:path extrusionOk="0" h="1680" w="6526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65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rect b="b" l="l" r="r" t="t"/>
                <a:pathLst>
                  <a:path extrusionOk="0" h="6181" w="4787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65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rect b="b" l="l" r="r" t="t"/>
                <a:pathLst>
                  <a:path extrusionOk="0" h="10038" w="4609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27" name="Google Shape;282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66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833" name="Google Shape;2833;p66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834" name="Google Shape;2834;p66"/>
            <p:cNvSpPr/>
            <p:nvPr/>
          </p:nvSpPr>
          <p:spPr>
            <a:xfrm>
              <a:off x="4667525" y="3763400"/>
              <a:ext cx="23850" cy="43775"/>
            </a:xfrm>
            <a:custGeom>
              <a:rect b="b" l="l" r="r" t="t"/>
              <a:pathLst>
                <a:path extrusionOk="0" h="1751" w="954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6"/>
            <p:cNvSpPr/>
            <p:nvPr/>
          </p:nvSpPr>
          <p:spPr>
            <a:xfrm>
              <a:off x="4667525" y="3763400"/>
              <a:ext cx="23850" cy="43775"/>
            </a:xfrm>
            <a:custGeom>
              <a:rect b="b" l="l" r="r" t="t"/>
              <a:pathLst>
                <a:path extrusionOk="0" fill="none" h="1751" w="954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6"/>
            <p:cNvSpPr/>
            <p:nvPr/>
          </p:nvSpPr>
          <p:spPr>
            <a:xfrm>
              <a:off x="3569175" y="3129375"/>
              <a:ext cx="1122200" cy="647725"/>
            </a:xfrm>
            <a:custGeom>
              <a:rect b="b" l="l" r="r" t="t"/>
              <a:pathLst>
                <a:path extrusionOk="0" h="25909" w="44888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6"/>
            <p:cNvSpPr/>
            <p:nvPr/>
          </p:nvSpPr>
          <p:spPr>
            <a:xfrm>
              <a:off x="3569175" y="3129375"/>
              <a:ext cx="1122200" cy="647725"/>
            </a:xfrm>
            <a:custGeom>
              <a:rect b="b" l="l" r="r" t="t"/>
              <a:pathLst>
                <a:path extrusionOk="0" fill="none" h="25909" w="44888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6"/>
            <p:cNvSpPr/>
            <p:nvPr/>
          </p:nvSpPr>
          <p:spPr>
            <a:xfrm>
              <a:off x="3568875" y="3143075"/>
              <a:ext cx="1098675" cy="664100"/>
            </a:xfrm>
            <a:custGeom>
              <a:rect b="b" l="l" r="r" t="t"/>
              <a:pathLst>
                <a:path extrusionOk="0" h="26564" w="43947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6"/>
            <p:cNvSpPr/>
            <p:nvPr/>
          </p:nvSpPr>
          <p:spPr>
            <a:xfrm>
              <a:off x="3568875" y="3143075"/>
              <a:ext cx="1098675" cy="664100"/>
            </a:xfrm>
            <a:custGeom>
              <a:rect b="b" l="l" r="r" t="t"/>
              <a:pathLst>
                <a:path extrusionOk="0" fill="none" h="26564" w="43947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6"/>
            <p:cNvSpPr/>
            <p:nvPr/>
          </p:nvSpPr>
          <p:spPr>
            <a:xfrm>
              <a:off x="2830400" y="3170100"/>
              <a:ext cx="1829425" cy="1053925"/>
            </a:xfrm>
            <a:custGeom>
              <a:rect b="b" l="l" r="r" t="t"/>
              <a:pathLst>
                <a:path extrusionOk="0" h="42157" w="73177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6"/>
            <p:cNvSpPr/>
            <p:nvPr/>
          </p:nvSpPr>
          <p:spPr>
            <a:xfrm>
              <a:off x="2830400" y="3167175"/>
              <a:ext cx="1829425" cy="1059700"/>
            </a:xfrm>
            <a:custGeom>
              <a:rect b="b" l="l" r="r" t="t"/>
              <a:pathLst>
                <a:path extrusionOk="0" fill="none" h="42388" w="73177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6"/>
            <p:cNvSpPr/>
            <p:nvPr/>
          </p:nvSpPr>
          <p:spPr>
            <a:xfrm>
              <a:off x="3258125" y="3661375"/>
              <a:ext cx="539675" cy="307050"/>
            </a:xfrm>
            <a:custGeom>
              <a:rect b="b" l="l" r="r" t="t"/>
              <a:pathLst>
                <a:path extrusionOk="0" h="12282" w="21587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6"/>
            <p:cNvSpPr/>
            <p:nvPr/>
          </p:nvSpPr>
          <p:spPr>
            <a:xfrm>
              <a:off x="3258125" y="3658925"/>
              <a:ext cx="539675" cy="311950"/>
            </a:xfrm>
            <a:custGeom>
              <a:rect b="b" l="l" r="r" t="t"/>
              <a:pathLst>
                <a:path extrusionOk="0" fill="none" h="12478" w="21587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6"/>
            <p:cNvSpPr/>
            <p:nvPr/>
          </p:nvSpPr>
          <p:spPr>
            <a:xfrm>
              <a:off x="2835175" y="3601775"/>
              <a:ext cx="1819875" cy="677325"/>
            </a:xfrm>
            <a:custGeom>
              <a:rect b="b" l="l" r="r" t="t"/>
              <a:pathLst>
                <a:path extrusionOk="0" h="27093" w="72795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6"/>
            <p:cNvSpPr/>
            <p:nvPr/>
          </p:nvSpPr>
          <p:spPr>
            <a:xfrm>
              <a:off x="2835175" y="3601775"/>
              <a:ext cx="1819875" cy="680150"/>
            </a:xfrm>
            <a:custGeom>
              <a:rect b="b" l="l" r="r" t="t"/>
              <a:pathLst>
                <a:path extrusionOk="0" fill="none" h="27206" w="72795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6"/>
            <p:cNvSpPr/>
            <p:nvPr/>
          </p:nvSpPr>
          <p:spPr>
            <a:xfrm>
              <a:off x="3505200" y="3204625"/>
              <a:ext cx="90500" cy="50700"/>
            </a:xfrm>
            <a:custGeom>
              <a:rect b="b" l="l" r="r" t="t"/>
              <a:pathLst>
                <a:path extrusionOk="0" h="2028" w="362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6"/>
            <p:cNvSpPr/>
            <p:nvPr/>
          </p:nvSpPr>
          <p:spPr>
            <a:xfrm>
              <a:off x="3505200" y="3204100"/>
              <a:ext cx="90500" cy="51800"/>
            </a:xfrm>
            <a:custGeom>
              <a:rect b="b" l="l" r="r" t="t"/>
              <a:pathLst>
                <a:path extrusionOk="0" fill="none" h="2072" w="362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6"/>
            <p:cNvSpPr/>
            <p:nvPr/>
          </p:nvSpPr>
          <p:spPr>
            <a:xfrm>
              <a:off x="3428400" y="3239225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6"/>
            <p:cNvSpPr/>
            <p:nvPr/>
          </p:nvSpPr>
          <p:spPr>
            <a:xfrm>
              <a:off x="3428400" y="3238625"/>
              <a:ext cx="107775" cy="61925"/>
            </a:xfrm>
            <a:custGeom>
              <a:rect b="b" l="l" r="r" t="t"/>
              <a:pathLst>
                <a:path extrusionOk="0" fill="none" h="2477" w="4311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6"/>
            <p:cNvSpPr/>
            <p:nvPr/>
          </p:nvSpPr>
          <p:spPr>
            <a:xfrm>
              <a:off x="3494175" y="3277550"/>
              <a:ext cx="107775" cy="60800"/>
            </a:xfrm>
            <a:custGeom>
              <a:rect b="b" l="l" r="r" t="t"/>
              <a:pathLst>
                <a:path extrusionOk="0" h="2432" w="4311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6"/>
            <p:cNvSpPr/>
            <p:nvPr/>
          </p:nvSpPr>
          <p:spPr>
            <a:xfrm>
              <a:off x="3494175" y="3277025"/>
              <a:ext cx="107775" cy="61925"/>
            </a:xfrm>
            <a:custGeom>
              <a:rect b="b" l="l" r="r" t="t"/>
              <a:pathLst>
                <a:path extrusionOk="0" fill="none" h="2477" w="4311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6"/>
            <p:cNvSpPr/>
            <p:nvPr/>
          </p:nvSpPr>
          <p:spPr>
            <a:xfrm>
              <a:off x="3632875" y="3278425"/>
              <a:ext cx="90525" cy="50475"/>
            </a:xfrm>
            <a:custGeom>
              <a:rect b="b" l="l" r="r" t="t"/>
              <a:pathLst>
                <a:path extrusionOk="0" h="2019" w="3621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6"/>
            <p:cNvSpPr/>
            <p:nvPr/>
          </p:nvSpPr>
          <p:spPr>
            <a:xfrm>
              <a:off x="3632875" y="3277925"/>
              <a:ext cx="90525" cy="51500"/>
            </a:xfrm>
            <a:custGeom>
              <a:rect b="b" l="l" r="r" t="t"/>
              <a:pathLst>
                <a:path extrusionOk="0" fill="none" h="2060" w="3621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6"/>
            <p:cNvSpPr/>
            <p:nvPr/>
          </p:nvSpPr>
          <p:spPr>
            <a:xfrm>
              <a:off x="3559350" y="3315125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6"/>
            <p:cNvSpPr/>
            <p:nvPr/>
          </p:nvSpPr>
          <p:spPr>
            <a:xfrm>
              <a:off x="3559350" y="3314525"/>
              <a:ext cx="107775" cy="61925"/>
            </a:xfrm>
            <a:custGeom>
              <a:rect b="b" l="l" r="r" t="t"/>
              <a:pathLst>
                <a:path extrusionOk="0" fill="none" h="2477" w="4311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6"/>
            <p:cNvSpPr/>
            <p:nvPr/>
          </p:nvSpPr>
          <p:spPr>
            <a:xfrm>
              <a:off x="3700150" y="3317425"/>
              <a:ext cx="90525" cy="50700"/>
            </a:xfrm>
            <a:custGeom>
              <a:rect b="b" l="l" r="r" t="t"/>
              <a:pathLst>
                <a:path extrusionOk="0" h="2028" w="3621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6"/>
            <p:cNvSpPr/>
            <p:nvPr/>
          </p:nvSpPr>
          <p:spPr>
            <a:xfrm>
              <a:off x="3700150" y="3316900"/>
              <a:ext cx="90525" cy="51825"/>
            </a:xfrm>
            <a:custGeom>
              <a:rect b="b" l="l" r="r" t="t"/>
              <a:pathLst>
                <a:path extrusionOk="0" fill="none" h="2073" w="3621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6"/>
            <p:cNvSpPr/>
            <p:nvPr/>
          </p:nvSpPr>
          <p:spPr>
            <a:xfrm>
              <a:off x="3625450" y="3353150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6"/>
            <p:cNvSpPr/>
            <p:nvPr/>
          </p:nvSpPr>
          <p:spPr>
            <a:xfrm>
              <a:off x="3625450" y="3352625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6"/>
            <p:cNvSpPr/>
            <p:nvPr/>
          </p:nvSpPr>
          <p:spPr>
            <a:xfrm>
              <a:off x="3766525" y="3355300"/>
              <a:ext cx="90525" cy="50700"/>
            </a:xfrm>
            <a:custGeom>
              <a:rect b="b" l="l" r="r" t="t"/>
              <a:pathLst>
                <a:path extrusionOk="0" h="2028" w="3621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6"/>
            <p:cNvSpPr/>
            <p:nvPr/>
          </p:nvSpPr>
          <p:spPr>
            <a:xfrm>
              <a:off x="3766525" y="3354700"/>
              <a:ext cx="90525" cy="51825"/>
            </a:xfrm>
            <a:custGeom>
              <a:rect b="b" l="l" r="r" t="t"/>
              <a:pathLst>
                <a:path extrusionOk="0" fill="none" h="2073" w="3621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6"/>
            <p:cNvSpPr/>
            <p:nvPr/>
          </p:nvSpPr>
          <p:spPr>
            <a:xfrm>
              <a:off x="3692700" y="3392225"/>
              <a:ext cx="108075" cy="60725"/>
            </a:xfrm>
            <a:custGeom>
              <a:rect b="b" l="l" r="r" t="t"/>
              <a:pathLst>
                <a:path extrusionOk="0" h="2429" w="4323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6"/>
            <p:cNvSpPr/>
            <p:nvPr/>
          </p:nvSpPr>
          <p:spPr>
            <a:xfrm>
              <a:off x="3692700" y="3391625"/>
              <a:ext cx="108075" cy="61925"/>
            </a:xfrm>
            <a:custGeom>
              <a:rect b="b" l="l" r="r" t="t"/>
              <a:pathLst>
                <a:path extrusionOk="0" fill="none" h="2477" w="4323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6"/>
            <p:cNvSpPr/>
            <p:nvPr/>
          </p:nvSpPr>
          <p:spPr>
            <a:xfrm>
              <a:off x="3831725" y="3393325"/>
              <a:ext cx="90200" cy="50700"/>
            </a:xfrm>
            <a:custGeom>
              <a:rect b="b" l="l" r="r" t="t"/>
              <a:pathLst>
                <a:path extrusionOk="0" h="2028" w="3608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6"/>
            <p:cNvSpPr/>
            <p:nvPr/>
          </p:nvSpPr>
          <p:spPr>
            <a:xfrm>
              <a:off x="3831725" y="3392800"/>
              <a:ext cx="90200" cy="51825"/>
            </a:xfrm>
            <a:custGeom>
              <a:rect b="b" l="l" r="r" t="t"/>
              <a:pathLst>
                <a:path extrusionOk="0" fill="none" h="2073" w="3608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6"/>
            <p:cNvSpPr/>
            <p:nvPr/>
          </p:nvSpPr>
          <p:spPr>
            <a:xfrm>
              <a:off x="3758800" y="3430525"/>
              <a:ext cx="107775" cy="60600"/>
            </a:xfrm>
            <a:custGeom>
              <a:rect b="b" l="l" r="r" t="t"/>
              <a:pathLst>
                <a:path extrusionOk="0" h="2424" w="4311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6"/>
            <p:cNvSpPr/>
            <p:nvPr/>
          </p:nvSpPr>
          <p:spPr>
            <a:xfrm>
              <a:off x="3758800" y="3430025"/>
              <a:ext cx="107775" cy="61625"/>
            </a:xfrm>
            <a:custGeom>
              <a:rect b="b" l="l" r="r" t="t"/>
              <a:pathLst>
                <a:path extrusionOk="0" fill="none" h="2465" w="4311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6"/>
            <p:cNvSpPr/>
            <p:nvPr/>
          </p:nvSpPr>
          <p:spPr>
            <a:xfrm>
              <a:off x="3824275" y="3468125"/>
              <a:ext cx="107775" cy="60725"/>
            </a:xfrm>
            <a:custGeom>
              <a:rect b="b" l="l" r="r" t="t"/>
              <a:pathLst>
                <a:path extrusionOk="0" h="2429" w="4311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6"/>
            <p:cNvSpPr/>
            <p:nvPr/>
          </p:nvSpPr>
          <p:spPr>
            <a:xfrm>
              <a:off x="3824275" y="3467525"/>
              <a:ext cx="107775" cy="61925"/>
            </a:xfrm>
            <a:custGeom>
              <a:rect b="b" l="l" r="r" t="t"/>
              <a:pathLst>
                <a:path extrusionOk="0" fill="none" h="2477" w="4311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6"/>
            <p:cNvSpPr/>
            <p:nvPr/>
          </p:nvSpPr>
          <p:spPr>
            <a:xfrm>
              <a:off x="3954050" y="3463650"/>
              <a:ext cx="90525" cy="50625"/>
            </a:xfrm>
            <a:custGeom>
              <a:rect b="b" l="l" r="r" t="t"/>
              <a:pathLst>
                <a:path extrusionOk="0" h="2025" w="3621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6"/>
            <p:cNvSpPr/>
            <p:nvPr/>
          </p:nvSpPr>
          <p:spPr>
            <a:xfrm>
              <a:off x="3954050" y="3463050"/>
              <a:ext cx="90525" cy="51825"/>
            </a:xfrm>
            <a:custGeom>
              <a:rect b="b" l="l" r="r" t="t"/>
              <a:pathLst>
                <a:path extrusionOk="0" fill="none" h="2073" w="3621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6"/>
            <p:cNvSpPr/>
            <p:nvPr/>
          </p:nvSpPr>
          <p:spPr>
            <a:xfrm>
              <a:off x="3890050" y="3505925"/>
              <a:ext cx="107775" cy="60825"/>
            </a:xfrm>
            <a:custGeom>
              <a:rect b="b" l="l" r="r" t="t"/>
              <a:pathLst>
                <a:path extrusionOk="0" h="2433" w="4311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6"/>
            <p:cNvSpPr/>
            <p:nvPr/>
          </p:nvSpPr>
          <p:spPr>
            <a:xfrm>
              <a:off x="3890050" y="3505325"/>
              <a:ext cx="107775" cy="61925"/>
            </a:xfrm>
            <a:custGeom>
              <a:rect b="b" l="l" r="r" t="t"/>
              <a:pathLst>
                <a:path extrusionOk="0" fill="none" h="2477" w="4311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6"/>
            <p:cNvSpPr/>
            <p:nvPr/>
          </p:nvSpPr>
          <p:spPr>
            <a:xfrm>
              <a:off x="4021325" y="3502650"/>
              <a:ext cx="90500" cy="50700"/>
            </a:xfrm>
            <a:custGeom>
              <a:rect b="b" l="l" r="r" t="t"/>
              <a:pathLst>
                <a:path extrusionOk="0" h="2028" w="362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6"/>
            <p:cNvSpPr/>
            <p:nvPr/>
          </p:nvSpPr>
          <p:spPr>
            <a:xfrm>
              <a:off x="4021325" y="3502050"/>
              <a:ext cx="90500" cy="51825"/>
            </a:xfrm>
            <a:custGeom>
              <a:rect b="b" l="l" r="r" t="t"/>
              <a:pathLst>
                <a:path extrusionOk="0" fill="none" h="2073" w="362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6"/>
            <p:cNvSpPr/>
            <p:nvPr/>
          </p:nvSpPr>
          <p:spPr>
            <a:xfrm>
              <a:off x="3958225" y="354550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6"/>
            <p:cNvSpPr/>
            <p:nvPr/>
          </p:nvSpPr>
          <p:spPr>
            <a:xfrm>
              <a:off x="3958225" y="354490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6"/>
            <p:cNvSpPr/>
            <p:nvPr/>
          </p:nvSpPr>
          <p:spPr>
            <a:xfrm>
              <a:off x="4087400" y="3541050"/>
              <a:ext cx="90525" cy="50625"/>
            </a:xfrm>
            <a:custGeom>
              <a:rect b="b" l="l" r="r" t="t"/>
              <a:pathLst>
                <a:path extrusionOk="0" h="2025" w="3621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6"/>
            <p:cNvSpPr/>
            <p:nvPr/>
          </p:nvSpPr>
          <p:spPr>
            <a:xfrm>
              <a:off x="4087400" y="3540450"/>
              <a:ext cx="90525" cy="51825"/>
            </a:xfrm>
            <a:custGeom>
              <a:rect b="b" l="l" r="r" t="t"/>
              <a:pathLst>
                <a:path extrusionOk="0" fill="none" h="2073" w="3621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6"/>
            <p:cNvSpPr/>
            <p:nvPr/>
          </p:nvSpPr>
          <p:spPr>
            <a:xfrm>
              <a:off x="4024000" y="3583525"/>
              <a:ext cx="107775" cy="60600"/>
            </a:xfrm>
            <a:custGeom>
              <a:rect b="b" l="l" r="r" t="t"/>
              <a:pathLst>
                <a:path extrusionOk="0" h="2424" w="4311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6"/>
            <p:cNvSpPr/>
            <p:nvPr/>
          </p:nvSpPr>
          <p:spPr>
            <a:xfrm>
              <a:off x="4024000" y="3583000"/>
              <a:ext cx="107775" cy="61650"/>
            </a:xfrm>
            <a:custGeom>
              <a:rect b="b" l="l" r="r" t="t"/>
              <a:pathLst>
                <a:path extrusionOk="0" fill="none" h="2466" w="4311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6"/>
            <p:cNvSpPr/>
            <p:nvPr/>
          </p:nvSpPr>
          <p:spPr>
            <a:xfrm>
              <a:off x="4152600" y="3578550"/>
              <a:ext cx="90500" cy="50700"/>
            </a:xfrm>
            <a:custGeom>
              <a:rect b="b" l="l" r="r" t="t"/>
              <a:pathLst>
                <a:path extrusionOk="0" h="2028" w="362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6"/>
            <p:cNvSpPr/>
            <p:nvPr/>
          </p:nvSpPr>
          <p:spPr>
            <a:xfrm>
              <a:off x="4152600" y="3577950"/>
              <a:ext cx="90500" cy="51825"/>
            </a:xfrm>
            <a:custGeom>
              <a:rect b="b" l="l" r="r" t="t"/>
              <a:pathLst>
                <a:path extrusionOk="0" fill="none" h="2073" w="362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6"/>
            <p:cNvSpPr/>
            <p:nvPr/>
          </p:nvSpPr>
          <p:spPr>
            <a:xfrm>
              <a:off x="4089475" y="3621025"/>
              <a:ext cx="107800" cy="60600"/>
            </a:xfrm>
            <a:custGeom>
              <a:rect b="b" l="l" r="r" t="t"/>
              <a:pathLst>
                <a:path extrusionOk="0" h="2424" w="4312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6"/>
            <p:cNvSpPr/>
            <p:nvPr/>
          </p:nvSpPr>
          <p:spPr>
            <a:xfrm>
              <a:off x="4089475" y="3620525"/>
              <a:ext cx="107800" cy="61625"/>
            </a:xfrm>
            <a:custGeom>
              <a:rect b="b" l="l" r="r" t="t"/>
              <a:pathLst>
                <a:path extrusionOk="0" fill="none" h="2465" w="4312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6"/>
            <p:cNvSpPr/>
            <p:nvPr/>
          </p:nvSpPr>
          <p:spPr>
            <a:xfrm>
              <a:off x="4155275" y="365942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6"/>
            <p:cNvSpPr/>
            <p:nvPr/>
          </p:nvSpPr>
          <p:spPr>
            <a:xfrm>
              <a:off x="4155275" y="3658925"/>
              <a:ext cx="108075" cy="61625"/>
            </a:xfrm>
            <a:custGeom>
              <a:rect b="b" l="l" r="r" t="t"/>
              <a:pathLst>
                <a:path extrusionOk="0" fill="none" h="2465" w="4323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6"/>
            <p:cNvSpPr/>
            <p:nvPr/>
          </p:nvSpPr>
          <p:spPr>
            <a:xfrm>
              <a:off x="4295175" y="3660925"/>
              <a:ext cx="90500" cy="50475"/>
            </a:xfrm>
            <a:custGeom>
              <a:rect b="b" l="l" r="r" t="t"/>
              <a:pathLst>
                <a:path extrusionOk="0" h="2019" w="362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6"/>
            <p:cNvSpPr/>
            <p:nvPr/>
          </p:nvSpPr>
          <p:spPr>
            <a:xfrm>
              <a:off x="4295175" y="3660400"/>
              <a:ext cx="90500" cy="51525"/>
            </a:xfrm>
            <a:custGeom>
              <a:rect b="b" l="l" r="r" t="t"/>
              <a:pathLst>
                <a:path extrusionOk="0" fill="none" h="2061" w="362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6"/>
            <p:cNvSpPr/>
            <p:nvPr/>
          </p:nvSpPr>
          <p:spPr>
            <a:xfrm>
              <a:off x="4222550" y="369842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6"/>
            <p:cNvSpPr/>
            <p:nvPr/>
          </p:nvSpPr>
          <p:spPr>
            <a:xfrm>
              <a:off x="4222550" y="3697900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6"/>
            <p:cNvSpPr/>
            <p:nvPr/>
          </p:nvSpPr>
          <p:spPr>
            <a:xfrm>
              <a:off x="4362450" y="3699925"/>
              <a:ext cx="90500" cy="50700"/>
            </a:xfrm>
            <a:custGeom>
              <a:rect b="b" l="l" r="r" t="t"/>
              <a:pathLst>
                <a:path extrusionOk="0" h="2028" w="362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6"/>
            <p:cNvSpPr/>
            <p:nvPr/>
          </p:nvSpPr>
          <p:spPr>
            <a:xfrm>
              <a:off x="4362450" y="3699400"/>
              <a:ext cx="90500" cy="51800"/>
            </a:xfrm>
            <a:custGeom>
              <a:rect b="b" l="l" r="r" t="t"/>
              <a:pathLst>
                <a:path extrusionOk="0" fill="none" h="2072" w="362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6"/>
            <p:cNvSpPr/>
            <p:nvPr/>
          </p:nvSpPr>
          <p:spPr>
            <a:xfrm>
              <a:off x="4288925" y="373630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6"/>
            <p:cNvSpPr/>
            <p:nvPr/>
          </p:nvSpPr>
          <p:spPr>
            <a:xfrm>
              <a:off x="4288925" y="373570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6"/>
            <p:cNvSpPr/>
            <p:nvPr/>
          </p:nvSpPr>
          <p:spPr>
            <a:xfrm>
              <a:off x="4428825" y="3737800"/>
              <a:ext cx="90200" cy="50700"/>
            </a:xfrm>
            <a:custGeom>
              <a:rect b="b" l="l" r="r" t="t"/>
              <a:pathLst>
                <a:path extrusionOk="0" h="2028" w="3608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6"/>
            <p:cNvSpPr/>
            <p:nvPr/>
          </p:nvSpPr>
          <p:spPr>
            <a:xfrm>
              <a:off x="4428825" y="3737200"/>
              <a:ext cx="90200" cy="51825"/>
            </a:xfrm>
            <a:custGeom>
              <a:rect b="b" l="l" r="r" t="t"/>
              <a:pathLst>
                <a:path extrusionOk="0" fill="none" h="2073" w="3608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6"/>
            <p:cNvSpPr/>
            <p:nvPr/>
          </p:nvSpPr>
          <p:spPr>
            <a:xfrm>
              <a:off x="4353800" y="3773800"/>
              <a:ext cx="108075" cy="60825"/>
            </a:xfrm>
            <a:custGeom>
              <a:rect b="b" l="l" r="r" t="t"/>
              <a:pathLst>
                <a:path extrusionOk="0" h="2433" w="4323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6"/>
            <p:cNvSpPr/>
            <p:nvPr/>
          </p:nvSpPr>
          <p:spPr>
            <a:xfrm>
              <a:off x="4353800" y="3773225"/>
              <a:ext cx="108075" cy="61925"/>
            </a:xfrm>
            <a:custGeom>
              <a:rect b="b" l="l" r="r" t="t"/>
              <a:pathLst>
                <a:path extrusionOk="0" fill="none" h="2477" w="4323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6"/>
            <p:cNvSpPr/>
            <p:nvPr/>
          </p:nvSpPr>
          <p:spPr>
            <a:xfrm>
              <a:off x="4494000" y="3775525"/>
              <a:ext cx="90225" cy="50475"/>
            </a:xfrm>
            <a:custGeom>
              <a:rect b="b" l="l" r="r" t="t"/>
              <a:pathLst>
                <a:path extrusionOk="0" h="2019" w="3609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6"/>
            <p:cNvSpPr/>
            <p:nvPr/>
          </p:nvSpPr>
          <p:spPr>
            <a:xfrm>
              <a:off x="4494000" y="3775000"/>
              <a:ext cx="90225" cy="51525"/>
            </a:xfrm>
            <a:custGeom>
              <a:rect b="b" l="l" r="r" t="t"/>
              <a:pathLst>
                <a:path extrusionOk="0" fill="none" h="2061" w="3609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6"/>
            <p:cNvSpPr/>
            <p:nvPr/>
          </p:nvSpPr>
          <p:spPr>
            <a:xfrm>
              <a:off x="4419875" y="381220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6"/>
            <p:cNvSpPr/>
            <p:nvPr/>
          </p:nvSpPr>
          <p:spPr>
            <a:xfrm>
              <a:off x="4419875" y="381160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6"/>
            <p:cNvSpPr/>
            <p:nvPr/>
          </p:nvSpPr>
          <p:spPr>
            <a:xfrm>
              <a:off x="3357250" y="3280600"/>
              <a:ext cx="144975" cy="82250"/>
            </a:xfrm>
            <a:custGeom>
              <a:rect b="b" l="l" r="r" t="t"/>
              <a:pathLst>
                <a:path extrusionOk="0" h="3290" w="5799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6"/>
            <p:cNvSpPr/>
            <p:nvPr/>
          </p:nvSpPr>
          <p:spPr>
            <a:xfrm>
              <a:off x="3357250" y="3280000"/>
              <a:ext cx="144975" cy="83375"/>
            </a:xfrm>
            <a:custGeom>
              <a:rect b="b" l="l" r="r" t="t"/>
              <a:pathLst>
                <a:path extrusionOk="0" fill="none" h="3335" w="5799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6"/>
            <p:cNvSpPr/>
            <p:nvPr/>
          </p:nvSpPr>
          <p:spPr>
            <a:xfrm>
              <a:off x="3464100" y="3342200"/>
              <a:ext cx="107775" cy="60825"/>
            </a:xfrm>
            <a:custGeom>
              <a:rect b="b" l="l" r="r" t="t"/>
              <a:pathLst>
                <a:path extrusionOk="0" h="2433" w="4311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6"/>
            <p:cNvSpPr/>
            <p:nvPr/>
          </p:nvSpPr>
          <p:spPr>
            <a:xfrm>
              <a:off x="3464100" y="334160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6"/>
            <p:cNvSpPr/>
            <p:nvPr/>
          </p:nvSpPr>
          <p:spPr>
            <a:xfrm>
              <a:off x="3529000" y="337992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6"/>
            <p:cNvSpPr/>
            <p:nvPr/>
          </p:nvSpPr>
          <p:spPr>
            <a:xfrm>
              <a:off x="3529000" y="3379425"/>
              <a:ext cx="108075" cy="61625"/>
            </a:xfrm>
            <a:custGeom>
              <a:rect b="b" l="l" r="r" t="t"/>
              <a:pathLst>
                <a:path extrusionOk="0" fill="none" h="2465" w="4323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6"/>
            <p:cNvSpPr/>
            <p:nvPr/>
          </p:nvSpPr>
          <p:spPr>
            <a:xfrm>
              <a:off x="3595075" y="3418325"/>
              <a:ext cx="107775" cy="60600"/>
            </a:xfrm>
            <a:custGeom>
              <a:rect b="b" l="l" r="r" t="t"/>
              <a:pathLst>
                <a:path extrusionOk="0" h="2424" w="4311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6"/>
            <p:cNvSpPr/>
            <p:nvPr/>
          </p:nvSpPr>
          <p:spPr>
            <a:xfrm>
              <a:off x="3595075" y="3417800"/>
              <a:ext cx="107775" cy="61650"/>
            </a:xfrm>
            <a:custGeom>
              <a:rect b="b" l="l" r="r" t="t"/>
              <a:pathLst>
                <a:path extrusionOk="0" fill="none" h="2466" w="4311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6"/>
            <p:cNvSpPr/>
            <p:nvPr/>
          </p:nvSpPr>
          <p:spPr>
            <a:xfrm>
              <a:off x="3662650" y="345732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6"/>
            <p:cNvSpPr/>
            <p:nvPr/>
          </p:nvSpPr>
          <p:spPr>
            <a:xfrm>
              <a:off x="3662650" y="3456800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6"/>
            <p:cNvSpPr/>
            <p:nvPr/>
          </p:nvSpPr>
          <p:spPr>
            <a:xfrm>
              <a:off x="3728425" y="3495200"/>
              <a:ext cx="108075" cy="60750"/>
            </a:xfrm>
            <a:custGeom>
              <a:rect b="b" l="l" r="r" t="t"/>
              <a:pathLst>
                <a:path extrusionOk="0" h="2430" w="4323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6"/>
            <p:cNvSpPr/>
            <p:nvPr/>
          </p:nvSpPr>
          <p:spPr>
            <a:xfrm>
              <a:off x="3728425" y="3494600"/>
              <a:ext cx="108075" cy="61950"/>
            </a:xfrm>
            <a:custGeom>
              <a:rect b="b" l="l" r="r" t="t"/>
              <a:pathLst>
                <a:path extrusionOk="0" fill="none" h="2478" w="4323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6"/>
            <p:cNvSpPr/>
            <p:nvPr/>
          </p:nvSpPr>
          <p:spPr>
            <a:xfrm>
              <a:off x="3793925" y="353292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6"/>
            <p:cNvSpPr/>
            <p:nvPr/>
          </p:nvSpPr>
          <p:spPr>
            <a:xfrm>
              <a:off x="3793925" y="3532400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6"/>
            <p:cNvSpPr/>
            <p:nvPr/>
          </p:nvSpPr>
          <p:spPr>
            <a:xfrm>
              <a:off x="3860000" y="357110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6"/>
            <p:cNvSpPr/>
            <p:nvPr/>
          </p:nvSpPr>
          <p:spPr>
            <a:xfrm>
              <a:off x="3860000" y="357050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6"/>
            <p:cNvSpPr/>
            <p:nvPr/>
          </p:nvSpPr>
          <p:spPr>
            <a:xfrm>
              <a:off x="3927850" y="3610100"/>
              <a:ext cx="108075" cy="60825"/>
            </a:xfrm>
            <a:custGeom>
              <a:rect b="b" l="l" r="r" t="t"/>
              <a:pathLst>
                <a:path extrusionOk="0" h="2433" w="4323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6"/>
            <p:cNvSpPr/>
            <p:nvPr/>
          </p:nvSpPr>
          <p:spPr>
            <a:xfrm>
              <a:off x="3927850" y="3609500"/>
              <a:ext cx="108075" cy="61950"/>
            </a:xfrm>
            <a:custGeom>
              <a:rect b="b" l="l" r="r" t="t"/>
              <a:pathLst>
                <a:path extrusionOk="0" fill="none" h="2478" w="4323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6"/>
            <p:cNvSpPr/>
            <p:nvPr/>
          </p:nvSpPr>
          <p:spPr>
            <a:xfrm>
              <a:off x="3993650" y="3648500"/>
              <a:ext cx="108075" cy="60750"/>
            </a:xfrm>
            <a:custGeom>
              <a:rect b="b" l="l" r="r" t="t"/>
              <a:pathLst>
                <a:path extrusionOk="0" h="2430" w="4323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6"/>
            <p:cNvSpPr/>
            <p:nvPr/>
          </p:nvSpPr>
          <p:spPr>
            <a:xfrm>
              <a:off x="3993650" y="3647900"/>
              <a:ext cx="108075" cy="61925"/>
            </a:xfrm>
            <a:custGeom>
              <a:rect b="b" l="l" r="r" t="t"/>
              <a:pathLst>
                <a:path extrusionOk="0" fill="none" h="2477" w="4323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6"/>
            <p:cNvSpPr/>
            <p:nvPr/>
          </p:nvSpPr>
          <p:spPr>
            <a:xfrm>
              <a:off x="4059425" y="3686225"/>
              <a:ext cx="107775" cy="60600"/>
            </a:xfrm>
            <a:custGeom>
              <a:rect b="b" l="l" r="r" t="t"/>
              <a:pathLst>
                <a:path extrusionOk="0" h="2424" w="4311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6"/>
            <p:cNvSpPr/>
            <p:nvPr/>
          </p:nvSpPr>
          <p:spPr>
            <a:xfrm>
              <a:off x="4059425" y="3685700"/>
              <a:ext cx="107775" cy="61650"/>
            </a:xfrm>
            <a:custGeom>
              <a:rect b="b" l="l" r="r" t="t"/>
              <a:pathLst>
                <a:path extrusionOk="0" fill="none" h="2466" w="4311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6"/>
            <p:cNvSpPr/>
            <p:nvPr/>
          </p:nvSpPr>
          <p:spPr>
            <a:xfrm>
              <a:off x="4125200" y="372410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6"/>
            <p:cNvSpPr/>
            <p:nvPr/>
          </p:nvSpPr>
          <p:spPr>
            <a:xfrm>
              <a:off x="4125200" y="372350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6"/>
            <p:cNvSpPr/>
            <p:nvPr/>
          </p:nvSpPr>
          <p:spPr>
            <a:xfrm>
              <a:off x="4192475" y="3763100"/>
              <a:ext cx="108075" cy="60750"/>
            </a:xfrm>
            <a:custGeom>
              <a:rect b="b" l="l" r="r" t="t"/>
              <a:pathLst>
                <a:path extrusionOk="0" h="2430" w="4323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6"/>
            <p:cNvSpPr/>
            <p:nvPr/>
          </p:nvSpPr>
          <p:spPr>
            <a:xfrm>
              <a:off x="4192475" y="3762500"/>
              <a:ext cx="108075" cy="61925"/>
            </a:xfrm>
            <a:custGeom>
              <a:rect b="b" l="l" r="r" t="t"/>
              <a:pathLst>
                <a:path extrusionOk="0" fill="none" h="2477" w="4323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6"/>
            <p:cNvSpPr/>
            <p:nvPr/>
          </p:nvSpPr>
          <p:spPr>
            <a:xfrm>
              <a:off x="3286125" y="3321900"/>
              <a:ext cx="154500" cy="87900"/>
            </a:xfrm>
            <a:custGeom>
              <a:rect b="b" l="l" r="r" t="t"/>
              <a:pathLst>
                <a:path extrusionOk="0" h="3516" w="618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6"/>
            <p:cNvSpPr/>
            <p:nvPr/>
          </p:nvSpPr>
          <p:spPr>
            <a:xfrm>
              <a:off x="3286125" y="3321375"/>
              <a:ext cx="154500" cy="89025"/>
            </a:xfrm>
            <a:custGeom>
              <a:rect b="b" l="l" r="r" t="t"/>
              <a:pathLst>
                <a:path extrusionOk="0" fill="none" h="3561" w="618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6"/>
            <p:cNvSpPr/>
            <p:nvPr/>
          </p:nvSpPr>
          <p:spPr>
            <a:xfrm>
              <a:off x="3397725" y="3386550"/>
              <a:ext cx="108075" cy="60750"/>
            </a:xfrm>
            <a:custGeom>
              <a:rect b="b" l="l" r="r" t="t"/>
              <a:pathLst>
                <a:path extrusionOk="0" h="2430" w="4323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6"/>
            <p:cNvSpPr/>
            <p:nvPr/>
          </p:nvSpPr>
          <p:spPr>
            <a:xfrm>
              <a:off x="3397725" y="3385975"/>
              <a:ext cx="108075" cy="61925"/>
            </a:xfrm>
            <a:custGeom>
              <a:rect b="b" l="l" r="r" t="t"/>
              <a:pathLst>
                <a:path extrusionOk="0" fill="none" h="2477" w="4323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6"/>
            <p:cNvSpPr/>
            <p:nvPr/>
          </p:nvSpPr>
          <p:spPr>
            <a:xfrm>
              <a:off x="3464100" y="3424575"/>
              <a:ext cx="107775" cy="60600"/>
            </a:xfrm>
            <a:custGeom>
              <a:rect b="b" l="l" r="r" t="t"/>
              <a:pathLst>
                <a:path extrusionOk="0" h="2424" w="4311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6"/>
            <p:cNvSpPr/>
            <p:nvPr/>
          </p:nvSpPr>
          <p:spPr>
            <a:xfrm>
              <a:off x="3464100" y="3424075"/>
              <a:ext cx="107775" cy="61625"/>
            </a:xfrm>
            <a:custGeom>
              <a:rect b="b" l="l" r="r" t="t"/>
              <a:pathLst>
                <a:path extrusionOk="0" fill="none" h="2465" w="4311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6"/>
            <p:cNvSpPr/>
            <p:nvPr/>
          </p:nvSpPr>
          <p:spPr>
            <a:xfrm>
              <a:off x="3531375" y="346365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6"/>
            <p:cNvSpPr/>
            <p:nvPr/>
          </p:nvSpPr>
          <p:spPr>
            <a:xfrm>
              <a:off x="3531375" y="346305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6"/>
            <p:cNvSpPr/>
            <p:nvPr/>
          </p:nvSpPr>
          <p:spPr>
            <a:xfrm>
              <a:off x="3597175" y="3501675"/>
              <a:ext cx="108050" cy="60600"/>
            </a:xfrm>
            <a:custGeom>
              <a:rect b="b" l="l" r="r" t="t"/>
              <a:pathLst>
                <a:path extrusionOk="0" h="2424" w="4322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6"/>
            <p:cNvSpPr/>
            <p:nvPr/>
          </p:nvSpPr>
          <p:spPr>
            <a:xfrm>
              <a:off x="3597175" y="3501150"/>
              <a:ext cx="108050" cy="61650"/>
            </a:xfrm>
            <a:custGeom>
              <a:rect b="b" l="l" r="r" t="t"/>
              <a:pathLst>
                <a:path extrusionOk="0" fill="none" h="2466" w="4322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6"/>
            <p:cNvSpPr/>
            <p:nvPr/>
          </p:nvSpPr>
          <p:spPr>
            <a:xfrm>
              <a:off x="3662650" y="3539550"/>
              <a:ext cx="108075" cy="60750"/>
            </a:xfrm>
            <a:custGeom>
              <a:rect b="b" l="l" r="r" t="t"/>
              <a:pathLst>
                <a:path extrusionOk="0" h="2430" w="4323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6"/>
            <p:cNvSpPr/>
            <p:nvPr/>
          </p:nvSpPr>
          <p:spPr>
            <a:xfrm>
              <a:off x="3662650" y="3538950"/>
              <a:ext cx="108075" cy="61950"/>
            </a:xfrm>
            <a:custGeom>
              <a:rect b="b" l="l" r="r" t="t"/>
              <a:pathLst>
                <a:path extrusionOk="0" fill="none" h="2478" w="4323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6"/>
            <p:cNvSpPr/>
            <p:nvPr/>
          </p:nvSpPr>
          <p:spPr>
            <a:xfrm>
              <a:off x="3728425" y="357757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6"/>
            <p:cNvSpPr/>
            <p:nvPr/>
          </p:nvSpPr>
          <p:spPr>
            <a:xfrm>
              <a:off x="3728425" y="3577050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6"/>
            <p:cNvSpPr/>
            <p:nvPr/>
          </p:nvSpPr>
          <p:spPr>
            <a:xfrm>
              <a:off x="3796600" y="3616950"/>
              <a:ext cx="108075" cy="60750"/>
            </a:xfrm>
            <a:custGeom>
              <a:rect b="b" l="l" r="r" t="t"/>
              <a:pathLst>
                <a:path extrusionOk="0" h="2430" w="4323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6"/>
            <p:cNvSpPr/>
            <p:nvPr/>
          </p:nvSpPr>
          <p:spPr>
            <a:xfrm>
              <a:off x="3796600" y="3616350"/>
              <a:ext cx="108075" cy="61925"/>
            </a:xfrm>
            <a:custGeom>
              <a:rect b="b" l="l" r="r" t="t"/>
              <a:pathLst>
                <a:path extrusionOk="0" fill="none" h="2477" w="4323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6"/>
            <p:cNvSpPr/>
            <p:nvPr/>
          </p:nvSpPr>
          <p:spPr>
            <a:xfrm>
              <a:off x="3862375" y="3654750"/>
              <a:ext cx="108075" cy="60825"/>
            </a:xfrm>
            <a:custGeom>
              <a:rect b="b" l="l" r="r" t="t"/>
              <a:pathLst>
                <a:path extrusionOk="0" h="2433" w="4323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6"/>
            <p:cNvSpPr/>
            <p:nvPr/>
          </p:nvSpPr>
          <p:spPr>
            <a:xfrm>
              <a:off x="3862375" y="3654150"/>
              <a:ext cx="108075" cy="61925"/>
            </a:xfrm>
            <a:custGeom>
              <a:rect b="b" l="l" r="r" t="t"/>
              <a:pathLst>
                <a:path extrusionOk="0" fill="none" h="2477" w="4323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6"/>
            <p:cNvSpPr/>
            <p:nvPr/>
          </p:nvSpPr>
          <p:spPr>
            <a:xfrm>
              <a:off x="3927850" y="369247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6"/>
            <p:cNvSpPr/>
            <p:nvPr/>
          </p:nvSpPr>
          <p:spPr>
            <a:xfrm>
              <a:off x="3927850" y="3691950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6"/>
            <p:cNvSpPr/>
            <p:nvPr/>
          </p:nvSpPr>
          <p:spPr>
            <a:xfrm>
              <a:off x="3993650" y="373087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6"/>
            <p:cNvSpPr/>
            <p:nvPr/>
          </p:nvSpPr>
          <p:spPr>
            <a:xfrm>
              <a:off x="3993650" y="3730350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6"/>
            <p:cNvSpPr/>
            <p:nvPr/>
          </p:nvSpPr>
          <p:spPr>
            <a:xfrm>
              <a:off x="4061200" y="3769575"/>
              <a:ext cx="107775" cy="60600"/>
            </a:xfrm>
            <a:custGeom>
              <a:rect b="b" l="l" r="r" t="t"/>
              <a:pathLst>
                <a:path extrusionOk="0" h="2424" w="4311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6"/>
            <p:cNvSpPr/>
            <p:nvPr/>
          </p:nvSpPr>
          <p:spPr>
            <a:xfrm>
              <a:off x="4061200" y="3769050"/>
              <a:ext cx="107775" cy="61625"/>
            </a:xfrm>
            <a:custGeom>
              <a:rect b="b" l="l" r="r" t="t"/>
              <a:pathLst>
                <a:path extrusionOk="0" fill="none" h="2465" w="4311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6"/>
            <p:cNvSpPr/>
            <p:nvPr/>
          </p:nvSpPr>
          <p:spPr>
            <a:xfrm>
              <a:off x="4127300" y="3807750"/>
              <a:ext cx="108075" cy="60725"/>
            </a:xfrm>
            <a:custGeom>
              <a:rect b="b" l="l" r="r" t="t"/>
              <a:pathLst>
                <a:path extrusionOk="0" h="2429" w="4323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6"/>
            <p:cNvSpPr/>
            <p:nvPr/>
          </p:nvSpPr>
          <p:spPr>
            <a:xfrm>
              <a:off x="4127300" y="3807150"/>
              <a:ext cx="108075" cy="61925"/>
            </a:xfrm>
            <a:custGeom>
              <a:rect b="b" l="l" r="r" t="t"/>
              <a:pathLst>
                <a:path extrusionOk="0" fill="none" h="2477" w="4323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6"/>
            <p:cNvSpPr/>
            <p:nvPr/>
          </p:nvSpPr>
          <p:spPr>
            <a:xfrm>
              <a:off x="4258550" y="380112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6"/>
            <p:cNvSpPr/>
            <p:nvPr/>
          </p:nvSpPr>
          <p:spPr>
            <a:xfrm>
              <a:off x="4258550" y="3800600"/>
              <a:ext cx="108075" cy="61625"/>
            </a:xfrm>
            <a:custGeom>
              <a:rect b="b" l="l" r="r" t="t"/>
              <a:pathLst>
                <a:path extrusionOk="0" fill="none" h="2465" w="4323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6"/>
            <p:cNvSpPr/>
            <p:nvPr/>
          </p:nvSpPr>
          <p:spPr>
            <a:xfrm>
              <a:off x="4196350" y="3838700"/>
              <a:ext cx="257500" cy="114625"/>
            </a:xfrm>
            <a:custGeom>
              <a:rect b="b" l="l" r="r" t="t"/>
              <a:pathLst>
                <a:path extrusionOk="0" h="4585" w="1030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6"/>
            <p:cNvSpPr/>
            <p:nvPr/>
          </p:nvSpPr>
          <p:spPr>
            <a:xfrm>
              <a:off x="4196350" y="3838100"/>
              <a:ext cx="257500" cy="115825"/>
            </a:xfrm>
            <a:custGeom>
              <a:rect b="b" l="l" r="r" t="t"/>
              <a:pathLst>
                <a:path extrusionOk="0" fill="none" h="4633" w="1030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6"/>
            <p:cNvSpPr/>
            <p:nvPr/>
          </p:nvSpPr>
          <p:spPr>
            <a:xfrm>
              <a:off x="3220025" y="3360300"/>
              <a:ext cx="174750" cy="99575"/>
            </a:xfrm>
            <a:custGeom>
              <a:rect b="b" l="l" r="r" t="t"/>
              <a:pathLst>
                <a:path extrusionOk="0" h="3983" w="699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6"/>
            <p:cNvSpPr/>
            <p:nvPr/>
          </p:nvSpPr>
          <p:spPr>
            <a:xfrm>
              <a:off x="3220025" y="3359775"/>
              <a:ext cx="174750" cy="100625"/>
            </a:xfrm>
            <a:custGeom>
              <a:rect b="b" l="l" r="r" t="t"/>
              <a:pathLst>
                <a:path extrusionOk="0" fill="none" h="4025" w="699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6"/>
            <p:cNvSpPr/>
            <p:nvPr/>
          </p:nvSpPr>
          <p:spPr>
            <a:xfrm>
              <a:off x="3352500" y="343685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6"/>
            <p:cNvSpPr/>
            <p:nvPr/>
          </p:nvSpPr>
          <p:spPr>
            <a:xfrm>
              <a:off x="3352500" y="3436275"/>
              <a:ext cx="107775" cy="61925"/>
            </a:xfrm>
            <a:custGeom>
              <a:rect b="b" l="l" r="r" t="t"/>
              <a:pathLst>
                <a:path extrusionOk="0" fill="none" h="2477" w="4311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6"/>
            <p:cNvSpPr/>
            <p:nvPr/>
          </p:nvSpPr>
          <p:spPr>
            <a:xfrm>
              <a:off x="3418275" y="3475175"/>
              <a:ext cx="107775" cy="60600"/>
            </a:xfrm>
            <a:custGeom>
              <a:rect b="b" l="l" r="r" t="t"/>
              <a:pathLst>
                <a:path extrusionOk="0" h="2424" w="4311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6"/>
            <p:cNvSpPr/>
            <p:nvPr/>
          </p:nvSpPr>
          <p:spPr>
            <a:xfrm>
              <a:off x="3418275" y="3474675"/>
              <a:ext cx="107775" cy="61625"/>
            </a:xfrm>
            <a:custGeom>
              <a:rect b="b" l="l" r="r" t="t"/>
              <a:pathLst>
                <a:path extrusionOk="0" fill="none" h="2465" w="4311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6"/>
            <p:cNvSpPr/>
            <p:nvPr/>
          </p:nvSpPr>
          <p:spPr>
            <a:xfrm>
              <a:off x="3485550" y="351387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6"/>
            <p:cNvSpPr/>
            <p:nvPr/>
          </p:nvSpPr>
          <p:spPr>
            <a:xfrm>
              <a:off x="3485550" y="3513350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6"/>
            <p:cNvSpPr/>
            <p:nvPr/>
          </p:nvSpPr>
          <p:spPr>
            <a:xfrm>
              <a:off x="3551925" y="3552275"/>
              <a:ext cx="107775" cy="60600"/>
            </a:xfrm>
            <a:custGeom>
              <a:rect b="b" l="l" r="r" t="t"/>
              <a:pathLst>
                <a:path extrusionOk="0" h="2424" w="4311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6"/>
            <p:cNvSpPr/>
            <p:nvPr/>
          </p:nvSpPr>
          <p:spPr>
            <a:xfrm>
              <a:off x="3551925" y="3551750"/>
              <a:ext cx="107775" cy="61650"/>
            </a:xfrm>
            <a:custGeom>
              <a:rect b="b" l="l" r="r" t="t"/>
              <a:pathLst>
                <a:path extrusionOk="0" fill="none" h="2466" w="4311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6"/>
            <p:cNvSpPr/>
            <p:nvPr/>
          </p:nvSpPr>
          <p:spPr>
            <a:xfrm>
              <a:off x="3616800" y="358977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6"/>
            <p:cNvSpPr/>
            <p:nvPr/>
          </p:nvSpPr>
          <p:spPr>
            <a:xfrm>
              <a:off x="3616800" y="3589250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6"/>
            <p:cNvSpPr/>
            <p:nvPr/>
          </p:nvSpPr>
          <p:spPr>
            <a:xfrm>
              <a:off x="3682900" y="362765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6"/>
            <p:cNvSpPr/>
            <p:nvPr/>
          </p:nvSpPr>
          <p:spPr>
            <a:xfrm>
              <a:off x="3682900" y="3627075"/>
              <a:ext cx="107775" cy="61925"/>
            </a:xfrm>
            <a:custGeom>
              <a:rect b="b" l="l" r="r" t="t"/>
              <a:pathLst>
                <a:path extrusionOk="0" fill="none" h="2477" w="4311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6"/>
            <p:cNvSpPr/>
            <p:nvPr/>
          </p:nvSpPr>
          <p:spPr>
            <a:xfrm>
              <a:off x="3750750" y="366717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6"/>
            <p:cNvSpPr/>
            <p:nvPr/>
          </p:nvSpPr>
          <p:spPr>
            <a:xfrm>
              <a:off x="3750750" y="3666650"/>
              <a:ext cx="108075" cy="61650"/>
            </a:xfrm>
            <a:custGeom>
              <a:rect b="b" l="l" r="r" t="t"/>
              <a:pathLst>
                <a:path extrusionOk="0" fill="none" h="2466" w="4323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6"/>
            <p:cNvSpPr/>
            <p:nvPr/>
          </p:nvSpPr>
          <p:spPr>
            <a:xfrm>
              <a:off x="3817125" y="370505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6"/>
            <p:cNvSpPr/>
            <p:nvPr/>
          </p:nvSpPr>
          <p:spPr>
            <a:xfrm>
              <a:off x="3817125" y="370445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6"/>
            <p:cNvSpPr/>
            <p:nvPr/>
          </p:nvSpPr>
          <p:spPr>
            <a:xfrm>
              <a:off x="3882325" y="3743075"/>
              <a:ext cx="107775" cy="60600"/>
            </a:xfrm>
            <a:custGeom>
              <a:rect b="b" l="l" r="r" t="t"/>
              <a:pathLst>
                <a:path extrusionOk="0" h="2424" w="4311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6"/>
            <p:cNvSpPr/>
            <p:nvPr/>
          </p:nvSpPr>
          <p:spPr>
            <a:xfrm>
              <a:off x="3882325" y="3742550"/>
              <a:ext cx="107775" cy="61650"/>
            </a:xfrm>
            <a:custGeom>
              <a:rect b="b" l="l" r="r" t="t"/>
              <a:pathLst>
                <a:path extrusionOk="0" fill="none" h="2466" w="4311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6"/>
            <p:cNvSpPr/>
            <p:nvPr/>
          </p:nvSpPr>
          <p:spPr>
            <a:xfrm>
              <a:off x="3948100" y="378095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6"/>
            <p:cNvSpPr/>
            <p:nvPr/>
          </p:nvSpPr>
          <p:spPr>
            <a:xfrm>
              <a:off x="3948100" y="378035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6"/>
            <p:cNvSpPr/>
            <p:nvPr/>
          </p:nvSpPr>
          <p:spPr>
            <a:xfrm>
              <a:off x="4015675" y="382017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6"/>
            <p:cNvSpPr/>
            <p:nvPr/>
          </p:nvSpPr>
          <p:spPr>
            <a:xfrm>
              <a:off x="4015675" y="3819650"/>
              <a:ext cx="108075" cy="61625"/>
            </a:xfrm>
            <a:custGeom>
              <a:rect b="b" l="l" r="r" t="t"/>
              <a:pathLst>
                <a:path extrusionOk="0" fill="none" h="2465" w="4323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6"/>
            <p:cNvSpPr/>
            <p:nvPr/>
          </p:nvSpPr>
          <p:spPr>
            <a:xfrm>
              <a:off x="4087400" y="3861325"/>
              <a:ext cx="230125" cy="131350"/>
            </a:xfrm>
            <a:custGeom>
              <a:rect b="b" l="l" r="r" t="t"/>
              <a:pathLst>
                <a:path extrusionOk="0" h="5254" w="9205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6"/>
            <p:cNvSpPr/>
            <p:nvPr/>
          </p:nvSpPr>
          <p:spPr>
            <a:xfrm>
              <a:off x="4087400" y="3860725"/>
              <a:ext cx="230125" cy="132475"/>
            </a:xfrm>
            <a:custGeom>
              <a:rect b="b" l="l" r="r" t="t"/>
              <a:pathLst>
                <a:path extrusionOk="0" fill="none" h="5299" w="9205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6"/>
            <p:cNvSpPr/>
            <p:nvPr/>
          </p:nvSpPr>
          <p:spPr>
            <a:xfrm>
              <a:off x="3155450" y="3399950"/>
              <a:ext cx="108075" cy="60750"/>
            </a:xfrm>
            <a:custGeom>
              <a:rect b="b" l="l" r="r" t="t"/>
              <a:pathLst>
                <a:path extrusionOk="0" h="2430" w="4323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6"/>
            <p:cNvSpPr/>
            <p:nvPr/>
          </p:nvSpPr>
          <p:spPr>
            <a:xfrm>
              <a:off x="3155450" y="3399350"/>
              <a:ext cx="108075" cy="61950"/>
            </a:xfrm>
            <a:custGeom>
              <a:rect b="b" l="l" r="r" t="t"/>
              <a:pathLst>
                <a:path extrusionOk="0" fill="none" h="2478" w="4323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6"/>
            <p:cNvSpPr/>
            <p:nvPr/>
          </p:nvSpPr>
          <p:spPr>
            <a:xfrm>
              <a:off x="3221525" y="343835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6"/>
            <p:cNvSpPr/>
            <p:nvPr/>
          </p:nvSpPr>
          <p:spPr>
            <a:xfrm>
              <a:off x="3221525" y="343775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6"/>
            <p:cNvSpPr/>
            <p:nvPr/>
          </p:nvSpPr>
          <p:spPr>
            <a:xfrm>
              <a:off x="3287000" y="347585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6"/>
            <p:cNvSpPr/>
            <p:nvPr/>
          </p:nvSpPr>
          <p:spPr>
            <a:xfrm>
              <a:off x="3287000" y="3475250"/>
              <a:ext cx="107775" cy="61950"/>
            </a:xfrm>
            <a:custGeom>
              <a:rect b="b" l="l" r="r" t="t"/>
              <a:pathLst>
                <a:path extrusionOk="0" fill="none" h="2478" w="4311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6"/>
            <p:cNvSpPr/>
            <p:nvPr/>
          </p:nvSpPr>
          <p:spPr>
            <a:xfrm>
              <a:off x="3352800" y="3513875"/>
              <a:ext cx="570025" cy="327525"/>
            </a:xfrm>
            <a:custGeom>
              <a:rect b="b" l="l" r="r" t="t"/>
              <a:pathLst>
                <a:path extrusionOk="0" h="13101" w="22801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6"/>
            <p:cNvSpPr/>
            <p:nvPr/>
          </p:nvSpPr>
          <p:spPr>
            <a:xfrm>
              <a:off x="3352800" y="3513350"/>
              <a:ext cx="570025" cy="328650"/>
            </a:xfrm>
            <a:custGeom>
              <a:rect b="b" l="l" r="r" t="t"/>
              <a:pathLst>
                <a:path extrusionOk="0" fill="none" h="13146" w="22801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6"/>
            <p:cNvSpPr/>
            <p:nvPr/>
          </p:nvSpPr>
          <p:spPr>
            <a:xfrm>
              <a:off x="3882625" y="3819950"/>
              <a:ext cx="107775" cy="60825"/>
            </a:xfrm>
            <a:custGeom>
              <a:rect b="b" l="l" r="r" t="t"/>
              <a:pathLst>
                <a:path extrusionOk="0" h="2433" w="4311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6"/>
            <p:cNvSpPr/>
            <p:nvPr/>
          </p:nvSpPr>
          <p:spPr>
            <a:xfrm>
              <a:off x="3882625" y="3819350"/>
              <a:ext cx="107775" cy="61925"/>
            </a:xfrm>
            <a:custGeom>
              <a:rect b="b" l="l" r="r" t="t"/>
              <a:pathLst>
                <a:path extrusionOk="0" fill="none" h="2477" w="4311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6"/>
            <p:cNvSpPr/>
            <p:nvPr/>
          </p:nvSpPr>
          <p:spPr>
            <a:xfrm>
              <a:off x="3950175" y="3858875"/>
              <a:ext cx="108075" cy="60575"/>
            </a:xfrm>
            <a:custGeom>
              <a:rect b="b" l="l" r="r" t="t"/>
              <a:pathLst>
                <a:path extrusionOk="0" h="2423" w="4323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6"/>
            <p:cNvSpPr/>
            <p:nvPr/>
          </p:nvSpPr>
          <p:spPr>
            <a:xfrm>
              <a:off x="3950175" y="3858350"/>
              <a:ext cx="108075" cy="61625"/>
            </a:xfrm>
            <a:custGeom>
              <a:rect b="b" l="l" r="r" t="t"/>
              <a:pathLst>
                <a:path extrusionOk="0" fill="none" h="2465" w="4323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6"/>
            <p:cNvSpPr/>
            <p:nvPr/>
          </p:nvSpPr>
          <p:spPr>
            <a:xfrm>
              <a:off x="4015975" y="3897025"/>
              <a:ext cx="108075" cy="60750"/>
            </a:xfrm>
            <a:custGeom>
              <a:rect b="b" l="l" r="r" t="t"/>
              <a:pathLst>
                <a:path extrusionOk="0" h="2430" w="4323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6"/>
            <p:cNvSpPr/>
            <p:nvPr/>
          </p:nvSpPr>
          <p:spPr>
            <a:xfrm>
              <a:off x="4015975" y="3896450"/>
              <a:ext cx="108075" cy="61925"/>
            </a:xfrm>
            <a:custGeom>
              <a:rect b="b" l="l" r="r" t="t"/>
              <a:pathLst>
                <a:path extrusionOk="0" fill="none" h="2477" w="4323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6"/>
            <p:cNvSpPr/>
            <p:nvPr/>
          </p:nvSpPr>
          <p:spPr>
            <a:xfrm>
              <a:off x="4081150" y="3934775"/>
              <a:ext cx="108075" cy="60600"/>
            </a:xfrm>
            <a:custGeom>
              <a:rect b="b" l="l" r="r" t="t"/>
              <a:pathLst>
                <a:path extrusionOk="0" h="2424" w="4323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6"/>
            <p:cNvSpPr/>
            <p:nvPr/>
          </p:nvSpPr>
          <p:spPr>
            <a:xfrm>
              <a:off x="4081150" y="3934250"/>
              <a:ext cx="108075" cy="61625"/>
            </a:xfrm>
            <a:custGeom>
              <a:rect b="b" l="l" r="r" t="t"/>
              <a:pathLst>
                <a:path extrusionOk="0" fill="none" h="2465" w="4323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6"/>
            <p:cNvSpPr/>
            <p:nvPr/>
          </p:nvSpPr>
          <p:spPr>
            <a:xfrm>
              <a:off x="4090375" y="3651775"/>
              <a:ext cx="106000" cy="38500"/>
            </a:xfrm>
            <a:custGeom>
              <a:rect b="b" l="l" r="r" t="t"/>
              <a:pathLst>
                <a:path extrusionOk="0" h="1540" w="424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6"/>
            <p:cNvSpPr/>
            <p:nvPr/>
          </p:nvSpPr>
          <p:spPr>
            <a:xfrm>
              <a:off x="4090375" y="3651775"/>
              <a:ext cx="106000" cy="39000"/>
            </a:xfrm>
            <a:custGeom>
              <a:rect b="b" l="l" r="r" t="t"/>
              <a:pathLst>
                <a:path extrusionOk="0" fill="none" h="1560" w="424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6"/>
            <p:cNvSpPr/>
            <p:nvPr/>
          </p:nvSpPr>
          <p:spPr>
            <a:xfrm>
              <a:off x="4193975" y="3793750"/>
              <a:ext cx="105675" cy="38725"/>
            </a:xfrm>
            <a:custGeom>
              <a:rect b="b" l="l" r="r" t="t"/>
              <a:pathLst>
                <a:path extrusionOk="0" h="1549" w="4227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6"/>
            <p:cNvSpPr/>
            <p:nvPr/>
          </p:nvSpPr>
          <p:spPr>
            <a:xfrm>
              <a:off x="4193975" y="3793750"/>
              <a:ext cx="105675" cy="39325"/>
            </a:xfrm>
            <a:custGeom>
              <a:rect b="b" l="l" r="r" t="t"/>
              <a:pathLst>
                <a:path extrusionOk="0" fill="none" h="1573" w="4227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6"/>
            <p:cNvSpPr/>
            <p:nvPr/>
          </p:nvSpPr>
          <p:spPr>
            <a:xfrm>
              <a:off x="4088600" y="3893175"/>
              <a:ext cx="227725" cy="107775"/>
            </a:xfrm>
            <a:custGeom>
              <a:rect b="b" l="l" r="r" t="t"/>
              <a:pathLst>
                <a:path extrusionOk="0" h="4311" w="9109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6"/>
            <p:cNvSpPr/>
            <p:nvPr/>
          </p:nvSpPr>
          <p:spPr>
            <a:xfrm>
              <a:off x="4088600" y="3893175"/>
              <a:ext cx="227725" cy="108375"/>
            </a:xfrm>
            <a:custGeom>
              <a:rect b="b" l="l" r="r" t="t"/>
              <a:pathLst>
                <a:path extrusionOk="0" fill="none" h="4335" w="9109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6"/>
            <p:cNvSpPr/>
            <p:nvPr/>
          </p:nvSpPr>
          <p:spPr>
            <a:xfrm>
              <a:off x="4128475" y="3838100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6"/>
            <p:cNvSpPr/>
            <p:nvPr/>
          </p:nvSpPr>
          <p:spPr>
            <a:xfrm>
              <a:off x="4128475" y="383810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6"/>
            <p:cNvSpPr/>
            <p:nvPr/>
          </p:nvSpPr>
          <p:spPr>
            <a:xfrm>
              <a:off x="4126700" y="3754750"/>
              <a:ext cx="105675" cy="38500"/>
            </a:xfrm>
            <a:custGeom>
              <a:rect b="b" l="l" r="r" t="t"/>
              <a:pathLst>
                <a:path extrusionOk="0" h="1540" w="4227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6"/>
            <p:cNvSpPr/>
            <p:nvPr/>
          </p:nvSpPr>
          <p:spPr>
            <a:xfrm>
              <a:off x="4126700" y="3754750"/>
              <a:ext cx="105675" cy="39025"/>
            </a:xfrm>
            <a:custGeom>
              <a:rect b="b" l="l" r="r" t="t"/>
              <a:pathLst>
                <a:path extrusionOk="0" fill="none" h="1561" w="4227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6"/>
            <p:cNvSpPr/>
            <p:nvPr/>
          </p:nvSpPr>
          <p:spPr>
            <a:xfrm>
              <a:off x="4153775" y="3598775"/>
              <a:ext cx="88125" cy="38725"/>
            </a:xfrm>
            <a:custGeom>
              <a:rect b="b" l="l" r="r" t="t"/>
              <a:pathLst>
                <a:path extrusionOk="0" h="1549" w="3525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6"/>
            <p:cNvSpPr/>
            <p:nvPr/>
          </p:nvSpPr>
          <p:spPr>
            <a:xfrm>
              <a:off x="4153775" y="3598775"/>
              <a:ext cx="88125" cy="39325"/>
            </a:xfrm>
            <a:custGeom>
              <a:rect b="b" l="l" r="r" t="t"/>
              <a:pathLst>
                <a:path extrusionOk="0" fill="none" h="1573" w="3525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6"/>
            <p:cNvSpPr/>
            <p:nvPr/>
          </p:nvSpPr>
          <p:spPr>
            <a:xfrm>
              <a:off x="4148725" y="4003300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6"/>
            <p:cNvSpPr/>
            <p:nvPr/>
          </p:nvSpPr>
          <p:spPr>
            <a:xfrm>
              <a:off x="4148725" y="400330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6"/>
            <p:cNvSpPr/>
            <p:nvPr/>
          </p:nvSpPr>
          <p:spPr>
            <a:xfrm>
              <a:off x="4156450" y="3690175"/>
              <a:ext cx="105700" cy="38425"/>
            </a:xfrm>
            <a:custGeom>
              <a:rect b="b" l="l" r="r" t="t"/>
              <a:pathLst>
                <a:path extrusionOk="0" h="1537" w="4228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6"/>
            <p:cNvSpPr/>
            <p:nvPr/>
          </p:nvSpPr>
          <p:spPr>
            <a:xfrm>
              <a:off x="4156450" y="3690175"/>
              <a:ext cx="105700" cy="39000"/>
            </a:xfrm>
            <a:custGeom>
              <a:rect b="b" l="l" r="r" t="t"/>
              <a:pathLst>
                <a:path extrusionOk="0" fill="none" h="1560" w="4228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6"/>
            <p:cNvSpPr/>
            <p:nvPr/>
          </p:nvSpPr>
          <p:spPr>
            <a:xfrm>
              <a:off x="4224025" y="3728850"/>
              <a:ext cx="105700" cy="38425"/>
            </a:xfrm>
            <a:custGeom>
              <a:rect b="b" l="l" r="r" t="t"/>
              <a:pathLst>
                <a:path extrusionOk="0" h="1537" w="4228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6"/>
            <p:cNvSpPr/>
            <p:nvPr/>
          </p:nvSpPr>
          <p:spPr>
            <a:xfrm>
              <a:off x="4224025" y="372885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6"/>
            <p:cNvSpPr/>
            <p:nvPr/>
          </p:nvSpPr>
          <p:spPr>
            <a:xfrm>
              <a:off x="4420775" y="3842575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6"/>
            <p:cNvSpPr/>
            <p:nvPr/>
          </p:nvSpPr>
          <p:spPr>
            <a:xfrm>
              <a:off x="4420775" y="3842575"/>
              <a:ext cx="105700" cy="39000"/>
            </a:xfrm>
            <a:custGeom>
              <a:rect b="b" l="l" r="r" t="t"/>
              <a:pathLst>
                <a:path extrusionOk="0" fill="none" h="1560" w="4228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6"/>
            <p:cNvSpPr/>
            <p:nvPr/>
          </p:nvSpPr>
          <p:spPr>
            <a:xfrm>
              <a:off x="4290100" y="3766950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6"/>
            <p:cNvSpPr/>
            <p:nvPr/>
          </p:nvSpPr>
          <p:spPr>
            <a:xfrm>
              <a:off x="4290100" y="3766950"/>
              <a:ext cx="105700" cy="39325"/>
            </a:xfrm>
            <a:custGeom>
              <a:rect b="b" l="l" r="r" t="t"/>
              <a:pathLst>
                <a:path extrusionOk="0" fill="none" h="1573" w="4228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6"/>
            <p:cNvSpPr/>
            <p:nvPr/>
          </p:nvSpPr>
          <p:spPr>
            <a:xfrm>
              <a:off x="4197250" y="3877975"/>
              <a:ext cx="255400" cy="83975"/>
            </a:xfrm>
            <a:custGeom>
              <a:rect b="b" l="l" r="r" t="t"/>
              <a:pathLst>
                <a:path extrusionOk="0" h="3359" w="10216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6"/>
            <p:cNvSpPr/>
            <p:nvPr/>
          </p:nvSpPr>
          <p:spPr>
            <a:xfrm>
              <a:off x="4197250" y="3877975"/>
              <a:ext cx="255400" cy="84575"/>
            </a:xfrm>
            <a:custGeom>
              <a:rect b="b" l="l" r="r" t="t"/>
              <a:pathLst>
                <a:path extrusionOk="0" fill="none" h="3383" w="10216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6"/>
            <p:cNvSpPr/>
            <p:nvPr/>
          </p:nvSpPr>
          <p:spPr>
            <a:xfrm>
              <a:off x="4363925" y="3720225"/>
              <a:ext cx="88425" cy="38500"/>
            </a:xfrm>
            <a:custGeom>
              <a:rect b="b" l="l" r="r" t="t"/>
              <a:pathLst>
                <a:path extrusionOk="0" h="1540" w="3537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6"/>
            <p:cNvSpPr/>
            <p:nvPr/>
          </p:nvSpPr>
          <p:spPr>
            <a:xfrm>
              <a:off x="4363925" y="3720225"/>
              <a:ext cx="88425" cy="39025"/>
            </a:xfrm>
            <a:custGeom>
              <a:rect b="b" l="l" r="r" t="t"/>
              <a:pathLst>
                <a:path extrusionOk="0" fill="none" h="1561" w="3537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6"/>
            <p:cNvSpPr/>
            <p:nvPr/>
          </p:nvSpPr>
          <p:spPr>
            <a:xfrm>
              <a:off x="4429950" y="3758025"/>
              <a:ext cx="88175" cy="38725"/>
            </a:xfrm>
            <a:custGeom>
              <a:rect b="b" l="l" r="r" t="t"/>
              <a:pathLst>
                <a:path extrusionOk="0" h="1549" w="3527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6"/>
            <p:cNvSpPr/>
            <p:nvPr/>
          </p:nvSpPr>
          <p:spPr>
            <a:xfrm>
              <a:off x="4429700" y="3758025"/>
              <a:ext cx="88425" cy="39325"/>
            </a:xfrm>
            <a:custGeom>
              <a:rect b="b" l="l" r="r" t="t"/>
              <a:pathLst>
                <a:path extrusionOk="0" fill="none" h="1573" w="3537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6"/>
            <p:cNvSpPr/>
            <p:nvPr/>
          </p:nvSpPr>
          <p:spPr>
            <a:xfrm>
              <a:off x="4296350" y="3681225"/>
              <a:ext cx="88150" cy="38425"/>
            </a:xfrm>
            <a:custGeom>
              <a:rect b="b" l="l" r="r" t="t"/>
              <a:pathLst>
                <a:path extrusionOk="0" h="1537" w="3526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6"/>
            <p:cNvSpPr/>
            <p:nvPr/>
          </p:nvSpPr>
          <p:spPr>
            <a:xfrm>
              <a:off x="4296350" y="3681225"/>
              <a:ext cx="88150" cy="39025"/>
            </a:xfrm>
            <a:custGeom>
              <a:rect b="b" l="l" r="r" t="t"/>
              <a:pathLst>
                <a:path extrusionOk="0" fill="none" h="1561" w="3526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6"/>
            <p:cNvSpPr/>
            <p:nvPr/>
          </p:nvSpPr>
          <p:spPr>
            <a:xfrm>
              <a:off x="4259750" y="3831850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6"/>
            <p:cNvSpPr/>
            <p:nvPr/>
          </p:nvSpPr>
          <p:spPr>
            <a:xfrm>
              <a:off x="4259750" y="383185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6"/>
            <p:cNvSpPr/>
            <p:nvPr/>
          </p:nvSpPr>
          <p:spPr>
            <a:xfrm>
              <a:off x="4355000" y="3804475"/>
              <a:ext cx="105700" cy="38700"/>
            </a:xfrm>
            <a:custGeom>
              <a:rect b="b" l="l" r="r" t="t"/>
              <a:pathLst>
                <a:path extrusionOk="0" h="1548" w="4228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6"/>
            <p:cNvSpPr/>
            <p:nvPr/>
          </p:nvSpPr>
          <p:spPr>
            <a:xfrm>
              <a:off x="4355000" y="3804475"/>
              <a:ext cx="105700" cy="39300"/>
            </a:xfrm>
            <a:custGeom>
              <a:rect b="b" l="l" r="r" t="t"/>
              <a:pathLst>
                <a:path extrusionOk="0" fill="none" h="1572" w="4228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6"/>
            <p:cNvSpPr/>
            <p:nvPr/>
          </p:nvSpPr>
          <p:spPr>
            <a:xfrm>
              <a:off x="4494900" y="3796125"/>
              <a:ext cx="88425" cy="38500"/>
            </a:xfrm>
            <a:custGeom>
              <a:rect b="b" l="l" r="r" t="t"/>
              <a:pathLst>
                <a:path extrusionOk="0" h="1540" w="3537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6"/>
            <p:cNvSpPr/>
            <p:nvPr/>
          </p:nvSpPr>
          <p:spPr>
            <a:xfrm>
              <a:off x="4494900" y="3796125"/>
              <a:ext cx="88425" cy="39025"/>
            </a:xfrm>
            <a:custGeom>
              <a:rect b="b" l="l" r="r" t="t"/>
              <a:pathLst>
                <a:path extrusionOk="0" fill="none" h="1561" w="3537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6"/>
            <p:cNvSpPr/>
            <p:nvPr/>
          </p:nvSpPr>
          <p:spPr>
            <a:xfrm>
              <a:off x="3818325" y="3735700"/>
              <a:ext cx="105400" cy="38725"/>
            </a:xfrm>
            <a:custGeom>
              <a:rect b="b" l="l" r="r" t="t"/>
              <a:pathLst>
                <a:path extrusionOk="0" h="1549" w="4216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6"/>
            <p:cNvSpPr/>
            <p:nvPr/>
          </p:nvSpPr>
          <p:spPr>
            <a:xfrm>
              <a:off x="3818325" y="3735700"/>
              <a:ext cx="105400" cy="39325"/>
            </a:xfrm>
            <a:custGeom>
              <a:rect b="b" l="l" r="r" t="t"/>
              <a:pathLst>
                <a:path extrusionOk="0" fill="none" h="1573" w="4216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6"/>
            <p:cNvSpPr/>
            <p:nvPr/>
          </p:nvSpPr>
          <p:spPr>
            <a:xfrm>
              <a:off x="3951375" y="3889600"/>
              <a:ext cx="105700" cy="38425"/>
            </a:xfrm>
            <a:custGeom>
              <a:rect b="b" l="l" r="r" t="t"/>
              <a:pathLst>
                <a:path extrusionOk="0" h="1537" w="4228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6"/>
            <p:cNvSpPr/>
            <p:nvPr/>
          </p:nvSpPr>
          <p:spPr>
            <a:xfrm>
              <a:off x="3951375" y="388960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6"/>
            <p:cNvSpPr/>
            <p:nvPr/>
          </p:nvSpPr>
          <p:spPr>
            <a:xfrm>
              <a:off x="3506375" y="3224925"/>
              <a:ext cx="88125" cy="38500"/>
            </a:xfrm>
            <a:custGeom>
              <a:rect b="b" l="l" r="r" t="t"/>
              <a:pathLst>
                <a:path extrusionOk="0" h="1540" w="3525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6"/>
            <p:cNvSpPr/>
            <p:nvPr/>
          </p:nvSpPr>
          <p:spPr>
            <a:xfrm>
              <a:off x="3506375" y="3224925"/>
              <a:ext cx="88125" cy="39025"/>
            </a:xfrm>
            <a:custGeom>
              <a:rect b="b" l="l" r="r" t="t"/>
              <a:pathLst>
                <a:path extrusionOk="0" fill="none" h="1561" w="3525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6"/>
            <p:cNvSpPr/>
            <p:nvPr/>
          </p:nvSpPr>
          <p:spPr>
            <a:xfrm>
              <a:off x="3358450" y="3311250"/>
              <a:ext cx="142600" cy="60150"/>
            </a:xfrm>
            <a:custGeom>
              <a:rect b="b" l="l" r="r" t="t"/>
              <a:pathLst>
                <a:path extrusionOk="0" h="2406" w="5704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6"/>
            <p:cNvSpPr/>
            <p:nvPr/>
          </p:nvSpPr>
          <p:spPr>
            <a:xfrm>
              <a:off x="3358450" y="3311250"/>
              <a:ext cx="142600" cy="60750"/>
            </a:xfrm>
            <a:custGeom>
              <a:rect b="b" l="l" r="r" t="t"/>
              <a:pathLst>
                <a:path extrusionOk="0" fill="none" h="2430" w="5704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6"/>
            <p:cNvSpPr/>
            <p:nvPr/>
          </p:nvSpPr>
          <p:spPr>
            <a:xfrm>
              <a:off x="3429275" y="3269875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6"/>
            <p:cNvSpPr/>
            <p:nvPr/>
          </p:nvSpPr>
          <p:spPr>
            <a:xfrm>
              <a:off x="3429275" y="3269875"/>
              <a:ext cx="105700" cy="39325"/>
            </a:xfrm>
            <a:custGeom>
              <a:rect b="b" l="l" r="r" t="t"/>
              <a:pathLst>
                <a:path extrusionOk="0" fill="none" h="1573" w="4228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6"/>
            <p:cNvSpPr/>
            <p:nvPr/>
          </p:nvSpPr>
          <p:spPr>
            <a:xfrm>
              <a:off x="3465000" y="3372575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6"/>
            <p:cNvSpPr/>
            <p:nvPr/>
          </p:nvSpPr>
          <p:spPr>
            <a:xfrm>
              <a:off x="3465000" y="3372575"/>
              <a:ext cx="105700" cy="39300"/>
            </a:xfrm>
            <a:custGeom>
              <a:rect b="b" l="l" r="r" t="t"/>
              <a:pathLst>
                <a:path extrusionOk="0" fill="none" h="1572" w="4228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6"/>
            <p:cNvSpPr/>
            <p:nvPr/>
          </p:nvSpPr>
          <p:spPr>
            <a:xfrm>
              <a:off x="3487025" y="3544625"/>
              <a:ext cx="105700" cy="38475"/>
            </a:xfrm>
            <a:custGeom>
              <a:rect b="b" l="l" r="r" t="t"/>
              <a:pathLst>
                <a:path extrusionOk="0" h="1539" w="4228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6"/>
            <p:cNvSpPr/>
            <p:nvPr/>
          </p:nvSpPr>
          <p:spPr>
            <a:xfrm>
              <a:off x="3487025" y="3544625"/>
              <a:ext cx="105700" cy="39000"/>
            </a:xfrm>
            <a:custGeom>
              <a:rect b="b" l="l" r="r" t="t"/>
              <a:pathLst>
                <a:path extrusionOk="0" fill="none" h="1560" w="4228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6"/>
            <p:cNvSpPr/>
            <p:nvPr/>
          </p:nvSpPr>
          <p:spPr>
            <a:xfrm>
              <a:off x="3495375" y="3307975"/>
              <a:ext cx="105675" cy="38500"/>
            </a:xfrm>
            <a:custGeom>
              <a:rect b="b" l="l" r="r" t="t"/>
              <a:pathLst>
                <a:path extrusionOk="0" h="1540" w="4227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6"/>
            <p:cNvSpPr/>
            <p:nvPr/>
          </p:nvSpPr>
          <p:spPr>
            <a:xfrm>
              <a:off x="3495375" y="3307975"/>
              <a:ext cx="105675" cy="39025"/>
            </a:xfrm>
            <a:custGeom>
              <a:rect b="b" l="l" r="r" t="t"/>
              <a:pathLst>
                <a:path extrusionOk="0" fill="none" h="1561" w="4227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6"/>
            <p:cNvSpPr/>
            <p:nvPr/>
          </p:nvSpPr>
          <p:spPr>
            <a:xfrm>
              <a:off x="3532875" y="3494000"/>
              <a:ext cx="105675" cy="38500"/>
            </a:xfrm>
            <a:custGeom>
              <a:rect b="b" l="l" r="r" t="t"/>
              <a:pathLst>
                <a:path extrusionOk="0" h="1540" w="4227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6"/>
            <p:cNvSpPr/>
            <p:nvPr/>
          </p:nvSpPr>
          <p:spPr>
            <a:xfrm>
              <a:off x="3532875" y="3494000"/>
              <a:ext cx="105675" cy="39025"/>
            </a:xfrm>
            <a:custGeom>
              <a:rect b="b" l="l" r="r" t="t"/>
              <a:pathLst>
                <a:path extrusionOk="0" fill="none" h="1561" w="4227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6"/>
            <p:cNvSpPr/>
            <p:nvPr/>
          </p:nvSpPr>
          <p:spPr>
            <a:xfrm>
              <a:off x="3598650" y="3532400"/>
              <a:ext cx="105700" cy="38425"/>
            </a:xfrm>
            <a:custGeom>
              <a:rect b="b" l="l" r="r" t="t"/>
              <a:pathLst>
                <a:path extrusionOk="0" h="1537" w="4228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6"/>
            <p:cNvSpPr/>
            <p:nvPr/>
          </p:nvSpPr>
          <p:spPr>
            <a:xfrm>
              <a:off x="3598650" y="353240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6"/>
            <p:cNvSpPr/>
            <p:nvPr/>
          </p:nvSpPr>
          <p:spPr>
            <a:xfrm>
              <a:off x="3618300" y="3620225"/>
              <a:ext cx="105700" cy="38425"/>
            </a:xfrm>
            <a:custGeom>
              <a:rect b="b" l="l" r="r" t="t"/>
              <a:pathLst>
                <a:path extrusionOk="0" h="1537" w="4228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6"/>
            <p:cNvSpPr/>
            <p:nvPr/>
          </p:nvSpPr>
          <p:spPr>
            <a:xfrm>
              <a:off x="3618300" y="3620225"/>
              <a:ext cx="105700" cy="39000"/>
            </a:xfrm>
            <a:custGeom>
              <a:rect b="b" l="l" r="r" t="t"/>
              <a:pathLst>
                <a:path extrusionOk="0" fill="none" h="1560" w="4228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6"/>
            <p:cNvSpPr/>
            <p:nvPr/>
          </p:nvSpPr>
          <p:spPr>
            <a:xfrm>
              <a:off x="3684375" y="3658325"/>
              <a:ext cx="105400" cy="38700"/>
            </a:xfrm>
            <a:custGeom>
              <a:rect b="b" l="l" r="r" t="t"/>
              <a:pathLst>
                <a:path extrusionOk="0" h="1548" w="4216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6"/>
            <p:cNvSpPr/>
            <p:nvPr/>
          </p:nvSpPr>
          <p:spPr>
            <a:xfrm>
              <a:off x="3684375" y="3658325"/>
              <a:ext cx="105400" cy="39300"/>
            </a:xfrm>
            <a:custGeom>
              <a:rect b="b" l="l" r="r" t="t"/>
              <a:pathLst>
                <a:path extrusionOk="0" fill="none" h="1572" w="4216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6"/>
            <p:cNvSpPr/>
            <p:nvPr/>
          </p:nvSpPr>
          <p:spPr>
            <a:xfrm>
              <a:off x="3693900" y="3422575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6"/>
            <p:cNvSpPr/>
            <p:nvPr/>
          </p:nvSpPr>
          <p:spPr>
            <a:xfrm>
              <a:off x="3693900" y="3422575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6"/>
            <p:cNvSpPr/>
            <p:nvPr/>
          </p:nvSpPr>
          <p:spPr>
            <a:xfrm>
              <a:off x="3729625" y="3525575"/>
              <a:ext cx="105700" cy="38475"/>
            </a:xfrm>
            <a:custGeom>
              <a:rect b="b" l="l" r="r" t="t"/>
              <a:pathLst>
                <a:path extrusionOk="0" h="1539" w="4228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6"/>
            <p:cNvSpPr/>
            <p:nvPr/>
          </p:nvSpPr>
          <p:spPr>
            <a:xfrm>
              <a:off x="3729625" y="3525575"/>
              <a:ext cx="105700" cy="39000"/>
            </a:xfrm>
            <a:custGeom>
              <a:rect b="b" l="l" r="r" t="t"/>
              <a:pathLst>
                <a:path extrusionOk="0" fill="none" h="1560" w="4228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6"/>
            <p:cNvSpPr/>
            <p:nvPr/>
          </p:nvSpPr>
          <p:spPr>
            <a:xfrm>
              <a:off x="3798075" y="3647300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6"/>
            <p:cNvSpPr/>
            <p:nvPr/>
          </p:nvSpPr>
          <p:spPr>
            <a:xfrm>
              <a:off x="3798075" y="364730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6"/>
            <p:cNvSpPr/>
            <p:nvPr/>
          </p:nvSpPr>
          <p:spPr>
            <a:xfrm>
              <a:off x="3663850" y="3569925"/>
              <a:ext cx="105675" cy="38475"/>
            </a:xfrm>
            <a:custGeom>
              <a:rect b="b" l="l" r="r" t="t"/>
              <a:pathLst>
                <a:path extrusionOk="0" h="1539" w="4227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66"/>
            <p:cNvSpPr/>
            <p:nvPr/>
          </p:nvSpPr>
          <p:spPr>
            <a:xfrm>
              <a:off x="3663850" y="3569925"/>
              <a:ext cx="105675" cy="39000"/>
            </a:xfrm>
            <a:custGeom>
              <a:rect b="b" l="l" r="r" t="t"/>
              <a:pathLst>
                <a:path extrusionOk="0" fill="none" h="1560" w="4227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66"/>
            <p:cNvSpPr/>
            <p:nvPr/>
          </p:nvSpPr>
          <p:spPr>
            <a:xfrm>
              <a:off x="3832600" y="3413650"/>
              <a:ext cx="88450" cy="38500"/>
            </a:xfrm>
            <a:custGeom>
              <a:rect b="b" l="l" r="r" t="t"/>
              <a:pathLst>
                <a:path extrusionOk="0" h="1540" w="3538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66"/>
            <p:cNvSpPr/>
            <p:nvPr/>
          </p:nvSpPr>
          <p:spPr>
            <a:xfrm>
              <a:off x="3832600" y="3413650"/>
              <a:ext cx="88450" cy="39000"/>
            </a:xfrm>
            <a:custGeom>
              <a:rect b="b" l="l" r="r" t="t"/>
              <a:pathLst>
                <a:path extrusionOk="0" fill="none" h="1560" w="3538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66"/>
            <p:cNvSpPr/>
            <p:nvPr/>
          </p:nvSpPr>
          <p:spPr>
            <a:xfrm>
              <a:off x="3156625" y="3430600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66"/>
            <p:cNvSpPr/>
            <p:nvPr/>
          </p:nvSpPr>
          <p:spPr>
            <a:xfrm>
              <a:off x="3156625" y="3430600"/>
              <a:ext cx="105700" cy="39325"/>
            </a:xfrm>
            <a:custGeom>
              <a:rect b="b" l="l" r="r" t="t"/>
              <a:pathLst>
                <a:path extrusionOk="0" fill="none" h="1573" w="4228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6"/>
            <p:cNvSpPr/>
            <p:nvPr/>
          </p:nvSpPr>
          <p:spPr>
            <a:xfrm>
              <a:off x="3465000" y="3455325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66"/>
            <p:cNvSpPr/>
            <p:nvPr/>
          </p:nvSpPr>
          <p:spPr>
            <a:xfrm>
              <a:off x="3465000" y="3455325"/>
              <a:ext cx="105700" cy="39000"/>
            </a:xfrm>
            <a:custGeom>
              <a:rect b="b" l="l" r="r" t="t"/>
              <a:pathLst>
                <a:path extrusionOk="0" fill="none" h="1560" w="4228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66"/>
            <p:cNvSpPr/>
            <p:nvPr/>
          </p:nvSpPr>
          <p:spPr>
            <a:xfrm>
              <a:off x="3701650" y="3337750"/>
              <a:ext cx="88425" cy="38500"/>
            </a:xfrm>
            <a:custGeom>
              <a:rect b="b" l="l" r="r" t="t"/>
              <a:pathLst>
                <a:path extrusionOk="0" h="1540" w="3537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66"/>
            <p:cNvSpPr/>
            <p:nvPr/>
          </p:nvSpPr>
          <p:spPr>
            <a:xfrm>
              <a:off x="3701650" y="3337750"/>
              <a:ext cx="88425" cy="39000"/>
            </a:xfrm>
            <a:custGeom>
              <a:rect b="b" l="l" r="r" t="t"/>
              <a:pathLst>
                <a:path extrusionOk="0" fill="none" h="1560" w="3537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66"/>
            <p:cNvSpPr/>
            <p:nvPr/>
          </p:nvSpPr>
          <p:spPr>
            <a:xfrm>
              <a:off x="3825175" y="3498475"/>
              <a:ext cx="105675" cy="38500"/>
            </a:xfrm>
            <a:custGeom>
              <a:rect b="b" l="l" r="r" t="t"/>
              <a:pathLst>
                <a:path extrusionOk="0" h="1540" w="4227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66"/>
            <p:cNvSpPr/>
            <p:nvPr/>
          </p:nvSpPr>
          <p:spPr>
            <a:xfrm>
              <a:off x="3825175" y="3498475"/>
              <a:ext cx="105675" cy="39025"/>
            </a:xfrm>
            <a:custGeom>
              <a:rect b="b" l="l" r="r" t="t"/>
              <a:pathLst>
                <a:path extrusionOk="0" fill="none" h="1561" w="4227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66"/>
            <p:cNvSpPr/>
            <p:nvPr/>
          </p:nvSpPr>
          <p:spPr>
            <a:xfrm>
              <a:off x="3530200" y="3410675"/>
              <a:ext cx="105675" cy="38500"/>
            </a:xfrm>
            <a:custGeom>
              <a:rect b="b" l="l" r="r" t="t"/>
              <a:pathLst>
                <a:path extrusionOk="0" h="1540" w="4227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66"/>
            <p:cNvSpPr/>
            <p:nvPr/>
          </p:nvSpPr>
          <p:spPr>
            <a:xfrm>
              <a:off x="3530200" y="3410675"/>
              <a:ext cx="105675" cy="39000"/>
            </a:xfrm>
            <a:custGeom>
              <a:rect b="b" l="l" r="r" t="t"/>
              <a:pathLst>
                <a:path extrusionOk="0" fill="none" h="1560" w="4227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66"/>
            <p:cNvSpPr/>
            <p:nvPr/>
          </p:nvSpPr>
          <p:spPr>
            <a:xfrm>
              <a:off x="3860875" y="3601475"/>
              <a:ext cx="105700" cy="38475"/>
            </a:xfrm>
            <a:custGeom>
              <a:rect b="b" l="l" r="r" t="t"/>
              <a:pathLst>
                <a:path extrusionOk="0" h="1539" w="4228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66"/>
            <p:cNvSpPr/>
            <p:nvPr/>
          </p:nvSpPr>
          <p:spPr>
            <a:xfrm>
              <a:off x="3860875" y="3601475"/>
              <a:ext cx="105700" cy="39000"/>
            </a:xfrm>
            <a:custGeom>
              <a:rect b="b" l="l" r="r" t="t"/>
              <a:pathLst>
                <a:path extrusionOk="0" fill="none" h="1560" w="4228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66"/>
            <p:cNvSpPr/>
            <p:nvPr/>
          </p:nvSpPr>
          <p:spPr>
            <a:xfrm>
              <a:off x="3626625" y="3383875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6"/>
            <p:cNvSpPr/>
            <p:nvPr/>
          </p:nvSpPr>
          <p:spPr>
            <a:xfrm>
              <a:off x="3626625" y="3383875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6"/>
            <p:cNvSpPr/>
            <p:nvPr/>
          </p:nvSpPr>
          <p:spPr>
            <a:xfrm>
              <a:off x="3752250" y="3697600"/>
              <a:ext cx="105675" cy="38425"/>
            </a:xfrm>
            <a:custGeom>
              <a:rect b="b" l="l" r="r" t="t"/>
              <a:pathLst>
                <a:path extrusionOk="0" h="1537" w="4227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66"/>
            <p:cNvSpPr/>
            <p:nvPr/>
          </p:nvSpPr>
          <p:spPr>
            <a:xfrm>
              <a:off x="3752250" y="3697600"/>
              <a:ext cx="105675" cy="39025"/>
            </a:xfrm>
            <a:custGeom>
              <a:rect b="b" l="l" r="r" t="t"/>
              <a:pathLst>
                <a:path extrusionOk="0" fill="none" h="1561" w="4227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6"/>
            <p:cNvSpPr/>
            <p:nvPr/>
          </p:nvSpPr>
          <p:spPr>
            <a:xfrm>
              <a:off x="3883800" y="3850300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66"/>
            <p:cNvSpPr/>
            <p:nvPr/>
          </p:nvSpPr>
          <p:spPr>
            <a:xfrm>
              <a:off x="3883800" y="3850300"/>
              <a:ext cx="105700" cy="39325"/>
            </a:xfrm>
            <a:custGeom>
              <a:rect b="b" l="l" r="r" t="t"/>
              <a:pathLst>
                <a:path extrusionOk="0" fill="none" h="1573" w="4228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66"/>
            <p:cNvSpPr/>
            <p:nvPr/>
          </p:nvSpPr>
          <p:spPr>
            <a:xfrm>
              <a:off x="3891550" y="3536875"/>
              <a:ext cx="105700" cy="38425"/>
            </a:xfrm>
            <a:custGeom>
              <a:rect b="b" l="l" r="r" t="t"/>
              <a:pathLst>
                <a:path extrusionOk="0" h="1537" w="4228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66"/>
            <p:cNvSpPr/>
            <p:nvPr/>
          </p:nvSpPr>
          <p:spPr>
            <a:xfrm>
              <a:off x="3891550" y="3536875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6"/>
            <p:cNvSpPr/>
            <p:nvPr/>
          </p:nvSpPr>
          <p:spPr>
            <a:xfrm>
              <a:off x="3767725" y="3376150"/>
              <a:ext cx="88125" cy="38400"/>
            </a:xfrm>
            <a:custGeom>
              <a:rect b="b" l="l" r="r" t="t"/>
              <a:pathLst>
                <a:path extrusionOk="0" h="1536" w="3525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6"/>
            <p:cNvSpPr/>
            <p:nvPr/>
          </p:nvSpPr>
          <p:spPr>
            <a:xfrm>
              <a:off x="3767725" y="3376150"/>
              <a:ext cx="88125" cy="39000"/>
            </a:xfrm>
            <a:custGeom>
              <a:rect b="b" l="l" r="r" t="t"/>
              <a:pathLst>
                <a:path extrusionOk="0" fill="none" h="1560" w="3525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66"/>
            <p:cNvSpPr/>
            <p:nvPr/>
          </p:nvSpPr>
          <p:spPr>
            <a:xfrm>
              <a:off x="3398925" y="3417225"/>
              <a:ext cx="105700" cy="38700"/>
            </a:xfrm>
            <a:custGeom>
              <a:rect b="b" l="l" r="r" t="t"/>
              <a:pathLst>
                <a:path extrusionOk="0" h="1548" w="4228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398925" y="3417225"/>
              <a:ext cx="105700" cy="39300"/>
            </a:xfrm>
            <a:custGeom>
              <a:rect b="b" l="l" r="r" t="t"/>
              <a:pathLst>
                <a:path extrusionOk="0" fill="none" h="1572" w="4228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66"/>
            <p:cNvSpPr/>
            <p:nvPr/>
          </p:nvSpPr>
          <p:spPr>
            <a:xfrm>
              <a:off x="3883800" y="3773225"/>
              <a:ext cx="105400" cy="38700"/>
            </a:xfrm>
            <a:custGeom>
              <a:rect b="b" l="l" r="r" t="t"/>
              <a:pathLst>
                <a:path extrusionOk="0" h="1548" w="4216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66"/>
            <p:cNvSpPr/>
            <p:nvPr/>
          </p:nvSpPr>
          <p:spPr>
            <a:xfrm>
              <a:off x="3883800" y="3773225"/>
              <a:ext cx="105400" cy="39300"/>
            </a:xfrm>
            <a:custGeom>
              <a:rect b="b" l="l" r="r" t="t"/>
              <a:pathLst>
                <a:path extrusionOk="0" fill="none" h="1572" w="4216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220925" y="3391025"/>
              <a:ext cx="172675" cy="77475"/>
            </a:xfrm>
            <a:custGeom>
              <a:rect b="b" l="l" r="r" t="t"/>
              <a:pathLst>
                <a:path extrusionOk="0" h="3099" w="6907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6"/>
            <p:cNvSpPr/>
            <p:nvPr/>
          </p:nvSpPr>
          <p:spPr>
            <a:xfrm>
              <a:off x="3220925" y="3391025"/>
              <a:ext cx="172675" cy="78000"/>
            </a:xfrm>
            <a:custGeom>
              <a:rect b="b" l="l" r="r" t="t"/>
              <a:pathLst>
                <a:path extrusionOk="0" fill="none" h="3120" w="6907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6"/>
            <p:cNvSpPr/>
            <p:nvPr/>
          </p:nvSpPr>
          <p:spPr>
            <a:xfrm>
              <a:off x="3223000" y="3468700"/>
              <a:ext cx="105400" cy="38500"/>
            </a:xfrm>
            <a:custGeom>
              <a:rect b="b" l="l" r="r" t="t"/>
              <a:pathLst>
                <a:path extrusionOk="0" h="1540" w="4216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223000" y="3468700"/>
              <a:ext cx="105400" cy="39025"/>
            </a:xfrm>
            <a:custGeom>
              <a:rect b="b" l="l" r="r" t="t"/>
              <a:pathLst>
                <a:path extrusionOk="0" fill="none" h="1561" w="4216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6"/>
            <p:cNvSpPr/>
            <p:nvPr/>
          </p:nvSpPr>
          <p:spPr>
            <a:xfrm>
              <a:off x="3287900" y="3506225"/>
              <a:ext cx="105700" cy="38475"/>
            </a:xfrm>
            <a:custGeom>
              <a:rect b="b" l="l" r="r" t="t"/>
              <a:pathLst>
                <a:path extrusionOk="0" h="1539" w="4228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6"/>
            <p:cNvSpPr/>
            <p:nvPr/>
          </p:nvSpPr>
          <p:spPr>
            <a:xfrm>
              <a:off x="3287900" y="3506225"/>
              <a:ext cx="105700" cy="39000"/>
            </a:xfrm>
            <a:custGeom>
              <a:rect b="b" l="l" r="r" t="t"/>
              <a:pathLst>
                <a:path extrusionOk="0" fill="none" h="1560" w="4228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6"/>
            <p:cNvSpPr/>
            <p:nvPr/>
          </p:nvSpPr>
          <p:spPr>
            <a:xfrm>
              <a:off x="3560850" y="3345475"/>
              <a:ext cx="105400" cy="38500"/>
            </a:xfrm>
            <a:custGeom>
              <a:rect b="b" l="l" r="r" t="t"/>
              <a:pathLst>
                <a:path extrusionOk="0" h="1540" w="4216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6"/>
            <p:cNvSpPr/>
            <p:nvPr/>
          </p:nvSpPr>
          <p:spPr>
            <a:xfrm>
              <a:off x="3560850" y="3345475"/>
              <a:ext cx="105400" cy="39025"/>
            </a:xfrm>
            <a:custGeom>
              <a:rect b="b" l="l" r="r" t="t"/>
              <a:pathLst>
                <a:path extrusionOk="0" fill="none" h="1561" w="4216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6"/>
            <p:cNvSpPr/>
            <p:nvPr/>
          </p:nvSpPr>
          <p:spPr>
            <a:xfrm>
              <a:off x="3596575" y="3448475"/>
              <a:ext cx="105675" cy="38725"/>
            </a:xfrm>
            <a:custGeom>
              <a:rect b="b" l="l" r="r" t="t"/>
              <a:pathLst>
                <a:path extrusionOk="0" h="1549" w="4227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6"/>
            <p:cNvSpPr/>
            <p:nvPr/>
          </p:nvSpPr>
          <p:spPr>
            <a:xfrm>
              <a:off x="3596575" y="3448475"/>
              <a:ext cx="105675" cy="39300"/>
            </a:xfrm>
            <a:custGeom>
              <a:rect b="b" l="l" r="r" t="t"/>
              <a:pathLst>
                <a:path extrusionOk="0" fill="none" h="1572" w="4227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353975" y="3544625"/>
              <a:ext cx="567650" cy="305175"/>
            </a:xfrm>
            <a:custGeom>
              <a:rect b="b" l="l" r="r" t="t"/>
              <a:pathLst>
                <a:path extrusionOk="0" h="12207" w="22706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66"/>
            <p:cNvSpPr/>
            <p:nvPr/>
          </p:nvSpPr>
          <p:spPr>
            <a:xfrm>
              <a:off x="3353975" y="3544625"/>
              <a:ext cx="567650" cy="305700"/>
            </a:xfrm>
            <a:custGeom>
              <a:rect b="b" l="l" r="r" t="t"/>
              <a:pathLst>
                <a:path extrusionOk="0" fill="none" h="12228" w="22706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66"/>
            <p:cNvSpPr/>
            <p:nvPr/>
          </p:nvSpPr>
          <p:spPr>
            <a:xfrm>
              <a:off x="3863875" y="3685100"/>
              <a:ext cx="105675" cy="38725"/>
            </a:xfrm>
            <a:custGeom>
              <a:rect b="b" l="l" r="r" t="t"/>
              <a:pathLst>
                <a:path extrusionOk="0" h="1549" w="4227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863875" y="3685100"/>
              <a:ext cx="105675" cy="39325"/>
            </a:xfrm>
            <a:custGeom>
              <a:rect b="b" l="l" r="r" t="t"/>
              <a:pathLst>
                <a:path extrusionOk="0" fill="none" h="1573" w="4227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66"/>
            <p:cNvSpPr/>
            <p:nvPr/>
          </p:nvSpPr>
          <p:spPr>
            <a:xfrm>
              <a:off x="3929050" y="3723200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66"/>
            <p:cNvSpPr/>
            <p:nvPr/>
          </p:nvSpPr>
          <p:spPr>
            <a:xfrm>
              <a:off x="3929050" y="372320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955250" y="3484200"/>
              <a:ext cx="88125" cy="38700"/>
            </a:xfrm>
            <a:custGeom>
              <a:rect b="b" l="l" r="r" t="t"/>
              <a:pathLst>
                <a:path extrusionOk="0" h="1548" w="3525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66"/>
            <p:cNvSpPr/>
            <p:nvPr/>
          </p:nvSpPr>
          <p:spPr>
            <a:xfrm>
              <a:off x="3955250" y="3484200"/>
              <a:ext cx="88125" cy="39300"/>
            </a:xfrm>
            <a:custGeom>
              <a:rect b="b" l="l" r="r" t="t"/>
              <a:pathLst>
                <a:path extrusionOk="0" fill="none" h="1572" w="3525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66"/>
            <p:cNvSpPr/>
            <p:nvPr/>
          </p:nvSpPr>
          <p:spPr>
            <a:xfrm>
              <a:off x="3795100" y="3563075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3795100" y="3563075"/>
              <a:ext cx="105700" cy="39300"/>
            </a:xfrm>
            <a:custGeom>
              <a:rect b="b" l="l" r="r" t="t"/>
              <a:pathLst>
                <a:path extrusionOk="0" fill="none" h="1572" w="4228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66"/>
            <p:cNvSpPr/>
            <p:nvPr/>
          </p:nvSpPr>
          <p:spPr>
            <a:xfrm>
              <a:off x="3729925" y="3607725"/>
              <a:ext cx="105675" cy="38700"/>
            </a:xfrm>
            <a:custGeom>
              <a:rect b="b" l="l" r="r" t="t"/>
              <a:pathLst>
                <a:path extrusionOk="0" h="1548" w="4227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66"/>
            <p:cNvSpPr/>
            <p:nvPr/>
          </p:nvSpPr>
          <p:spPr>
            <a:xfrm>
              <a:off x="3729925" y="3607725"/>
              <a:ext cx="105675" cy="39300"/>
            </a:xfrm>
            <a:custGeom>
              <a:rect b="b" l="l" r="r" t="t"/>
              <a:pathLst>
                <a:path extrusionOk="0" fill="none" h="1572" w="4227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66"/>
            <p:cNvSpPr/>
            <p:nvPr/>
          </p:nvSpPr>
          <p:spPr>
            <a:xfrm>
              <a:off x="3759675" y="3460675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66"/>
            <p:cNvSpPr/>
            <p:nvPr/>
          </p:nvSpPr>
          <p:spPr>
            <a:xfrm>
              <a:off x="3759675" y="3460675"/>
              <a:ext cx="105700" cy="39325"/>
            </a:xfrm>
            <a:custGeom>
              <a:rect b="b" l="l" r="r" t="t"/>
              <a:pathLst>
                <a:path extrusionOk="0" fill="none" h="1573" w="4228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6"/>
            <p:cNvSpPr/>
            <p:nvPr/>
          </p:nvSpPr>
          <p:spPr>
            <a:xfrm>
              <a:off x="3664125" y="3487750"/>
              <a:ext cx="105700" cy="38425"/>
            </a:xfrm>
            <a:custGeom>
              <a:rect b="b" l="l" r="r" t="t"/>
              <a:pathLst>
                <a:path extrusionOk="0" h="1537" w="4228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6"/>
            <p:cNvSpPr/>
            <p:nvPr/>
          </p:nvSpPr>
          <p:spPr>
            <a:xfrm>
              <a:off x="3664125" y="348775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6"/>
            <p:cNvSpPr/>
            <p:nvPr/>
          </p:nvSpPr>
          <p:spPr>
            <a:xfrm>
              <a:off x="3634075" y="3298750"/>
              <a:ext cx="88125" cy="38425"/>
            </a:xfrm>
            <a:custGeom>
              <a:rect b="b" l="l" r="r" t="t"/>
              <a:pathLst>
                <a:path extrusionOk="0" h="1537" w="3525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6"/>
            <p:cNvSpPr/>
            <p:nvPr/>
          </p:nvSpPr>
          <p:spPr>
            <a:xfrm>
              <a:off x="3634075" y="3298750"/>
              <a:ext cx="88125" cy="39025"/>
            </a:xfrm>
            <a:custGeom>
              <a:rect b="b" l="l" r="r" t="t"/>
              <a:pathLst>
                <a:path extrusionOk="0" fill="none" h="1561" w="3525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6"/>
            <p:cNvSpPr/>
            <p:nvPr/>
          </p:nvSpPr>
          <p:spPr>
            <a:xfrm>
              <a:off x="3419750" y="3505325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6"/>
            <p:cNvSpPr/>
            <p:nvPr/>
          </p:nvSpPr>
          <p:spPr>
            <a:xfrm>
              <a:off x="3419750" y="3505325"/>
              <a:ext cx="105700" cy="39325"/>
            </a:xfrm>
            <a:custGeom>
              <a:rect b="b" l="l" r="r" t="t"/>
              <a:pathLst>
                <a:path extrusionOk="0" fill="none" h="1573" w="4228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6"/>
            <p:cNvSpPr/>
            <p:nvPr/>
          </p:nvSpPr>
          <p:spPr>
            <a:xfrm>
              <a:off x="3552825" y="3582425"/>
              <a:ext cx="105675" cy="38700"/>
            </a:xfrm>
            <a:custGeom>
              <a:rect b="b" l="l" r="r" t="t"/>
              <a:pathLst>
                <a:path extrusionOk="0" h="1548" w="4227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6"/>
            <p:cNvSpPr/>
            <p:nvPr/>
          </p:nvSpPr>
          <p:spPr>
            <a:xfrm>
              <a:off x="3552825" y="3582425"/>
              <a:ext cx="105675" cy="39300"/>
            </a:xfrm>
            <a:custGeom>
              <a:rect b="b" l="l" r="r" t="t"/>
              <a:pathLst>
                <a:path extrusionOk="0" fill="none" h="1572" w="4227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66"/>
            <p:cNvSpPr/>
            <p:nvPr/>
          </p:nvSpPr>
          <p:spPr>
            <a:xfrm>
              <a:off x="3929050" y="3640450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66"/>
            <p:cNvSpPr/>
            <p:nvPr/>
          </p:nvSpPr>
          <p:spPr>
            <a:xfrm>
              <a:off x="3929050" y="3640450"/>
              <a:ext cx="105700" cy="39325"/>
            </a:xfrm>
            <a:custGeom>
              <a:rect b="b" l="l" r="r" t="t"/>
              <a:pathLst>
                <a:path extrusionOk="0" fill="none" h="1573" w="4228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66"/>
            <p:cNvSpPr/>
            <p:nvPr/>
          </p:nvSpPr>
          <p:spPr>
            <a:xfrm>
              <a:off x="3949600" y="3811325"/>
              <a:ext cx="105675" cy="38475"/>
            </a:xfrm>
            <a:custGeom>
              <a:rect b="b" l="l" r="r" t="t"/>
              <a:pathLst>
                <a:path extrusionOk="0" h="1539" w="4227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66"/>
            <p:cNvSpPr/>
            <p:nvPr/>
          </p:nvSpPr>
          <p:spPr>
            <a:xfrm>
              <a:off x="3949600" y="3811325"/>
              <a:ext cx="105675" cy="39000"/>
            </a:xfrm>
            <a:custGeom>
              <a:rect b="b" l="l" r="r" t="t"/>
              <a:pathLst>
                <a:path extrusionOk="0" fill="none" h="1560" w="4227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66"/>
            <p:cNvSpPr/>
            <p:nvPr/>
          </p:nvSpPr>
          <p:spPr>
            <a:xfrm>
              <a:off x="3287300" y="3352625"/>
              <a:ext cx="152125" cy="65575"/>
            </a:xfrm>
            <a:custGeom>
              <a:rect b="b" l="l" r="r" t="t"/>
              <a:pathLst>
                <a:path extrusionOk="0" h="2623" w="6085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66"/>
            <p:cNvSpPr/>
            <p:nvPr/>
          </p:nvSpPr>
          <p:spPr>
            <a:xfrm>
              <a:off x="3287300" y="3352625"/>
              <a:ext cx="152125" cy="66100"/>
            </a:xfrm>
            <a:custGeom>
              <a:rect b="b" l="l" r="r" t="t"/>
              <a:pathLst>
                <a:path extrusionOk="0" fill="none" h="2644" w="6085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6"/>
            <p:cNvSpPr/>
            <p:nvPr/>
          </p:nvSpPr>
          <p:spPr>
            <a:xfrm>
              <a:off x="3353375" y="3467525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6"/>
            <p:cNvSpPr/>
            <p:nvPr/>
          </p:nvSpPr>
          <p:spPr>
            <a:xfrm>
              <a:off x="3353375" y="3467525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6"/>
            <p:cNvSpPr/>
            <p:nvPr/>
          </p:nvSpPr>
          <p:spPr>
            <a:xfrm>
              <a:off x="3995425" y="3678850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6"/>
            <p:cNvSpPr/>
            <p:nvPr/>
          </p:nvSpPr>
          <p:spPr>
            <a:xfrm>
              <a:off x="3995425" y="367885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66"/>
            <p:cNvSpPr/>
            <p:nvPr/>
          </p:nvSpPr>
          <p:spPr>
            <a:xfrm>
              <a:off x="4016850" y="3850300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66"/>
            <p:cNvSpPr/>
            <p:nvPr/>
          </p:nvSpPr>
          <p:spPr>
            <a:xfrm>
              <a:off x="4016850" y="3850300"/>
              <a:ext cx="105700" cy="39325"/>
            </a:xfrm>
            <a:custGeom>
              <a:rect b="b" l="l" r="r" t="t"/>
              <a:pathLst>
                <a:path extrusionOk="0" fill="none" h="1573" w="4228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66"/>
            <p:cNvSpPr/>
            <p:nvPr/>
          </p:nvSpPr>
          <p:spPr>
            <a:xfrm>
              <a:off x="3995425" y="3761000"/>
              <a:ext cx="105700" cy="38725"/>
            </a:xfrm>
            <a:custGeom>
              <a:rect b="b" l="l" r="r" t="t"/>
              <a:pathLst>
                <a:path extrusionOk="0" h="1549" w="4228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66"/>
            <p:cNvSpPr/>
            <p:nvPr/>
          </p:nvSpPr>
          <p:spPr>
            <a:xfrm>
              <a:off x="3995425" y="3761000"/>
              <a:ext cx="105700" cy="39325"/>
            </a:xfrm>
            <a:custGeom>
              <a:rect b="b" l="l" r="r" t="t"/>
              <a:pathLst>
                <a:path extrusionOk="0" fill="none" h="1573" w="4228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66"/>
            <p:cNvSpPr/>
            <p:nvPr/>
          </p:nvSpPr>
          <p:spPr>
            <a:xfrm>
              <a:off x="4017150" y="3927400"/>
              <a:ext cx="105700" cy="38500"/>
            </a:xfrm>
            <a:custGeom>
              <a:rect b="b" l="l" r="r" t="t"/>
              <a:pathLst>
                <a:path extrusionOk="0" h="1540" w="4228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66"/>
            <p:cNvSpPr/>
            <p:nvPr/>
          </p:nvSpPr>
          <p:spPr>
            <a:xfrm>
              <a:off x="4017150" y="392740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66"/>
            <p:cNvSpPr/>
            <p:nvPr/>
          </p:nvSpPr>
          <p:spPr>
            <a:xfrm>
              <a:off x="4025200" y="3613675"/>
              <a:ext cx="105675" cy="38725"/>
            </a:xfrm>
            <a:custGeom>
              <a:rect b="b" l="l" r="r" t="t"/>
              <a:pathLst>
                <a:path extrusionOk="0" h="1549" w="4227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66"/>
            <p:cNvSpPr/>
            <p:nvPr/>
          </p:nvSpPr>
          <p:spPr>
            <a:xfrm>
              <a:off x="4025200" y="3613675"/>
              <a:ext cx="105675" cy="39300"/>
            </a:xfrm>
            <a:custGeom>
              <a:rect b="b" l="l" r="r" t="t"/>
              <a:pathLst>
                <a:path extrusionOk="0" fill="none" h="1572" w="4227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66"/>
            <p:cNvSpPr/>
            <p:nvPr/>
          </p:nvSpPr>
          <p:spPr>
            <a:xfrm>
              <a:off x="4060325" y="3716350"/>
              <a:ext cx="105675" cy="38725"/>
            </a:xfrm>
            <a:custGeom>
              <a:rect b="b" l="l" r="r" t="t"/>
              <a:pathLst>
                <a:path extrusionOk="0" h="1549" w="4227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66"/>
            <p:cNvSpPr/>
            <p:nvPr/>
          </p:nvSpPr>
          <p:spPr>
            <a:xfrm>
              <a:off x="4060325" y="3716350"/>
              <a:ext cx="105675" cy="39325"/>
            </a:xfrm>
            <a:custGeom>
              <a:rect b="b" l="l" r="r" t="t"/>
              <a:pathLst>
                <a:path extrusionOk="0" fill="none" h="1573" w="4227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66"/>
            <p:cNvSpPr/>
            <p:nvPr/>
          </p:nvSpPr>
          <p:spPr>
            <a:xfrm>
              <a:off x="4062400" y="3800300"/>
              <a:ext cx="105700" cy="38425"/>
            </a:xfrm>
            <a:custGeom>
              <a:rect b="b" l="l" r="r" t="t"/>
              <a:pathLst>
                <a:path extrusionOk="0" h="1537" w="4228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66"/>
            <p:cNvSpPr/>
            <p:nvPr/>
          </p:nvSpPr>
          <p:spPr>
            <a:xfrm>
              <a:off x="4062400" y="3800300"/>
              <a:ext cx="105700" cy="39025"/>
            </a:xfrm>
            <a:custGeom>
              <a:rect b="b" l="l" r="r" t="t"/>
              <a:pathLst>
                <a:path extrusionOk="0" fill="none" h="1561" w="4228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66"/>
            <p:cNvSpPr/>
            <p:nvPr/>
          </p:nvSpPr>
          <p:spPr>
            <a:xfrm>
              <a:off x="4088600" y="3561275"/>
              <a:ext cx="88425" cy="38500"/>
            </a:xfrm>
            <a:custGeom>
              <a:rect b="b" l="l" r="r" t="t"/>
              <a:pathLst>
                <a:path extrusionOk="0" h="1540" w="3537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66"/>
            <p:cNvSpPr/>
            <p:nvPr/>
          </p:nvSpPr>
          <p:spPr>
            <a:xfrm>
              <a:off x="4088600" y="3561275"/>
              <a:ext cx="88425" cy="39025"/>
            </a:xfrm>
            <a:custGeom>
              <a:rect b="b" l="l" r="r" t="t"/>
              <a:pathLst>
                <a:path extrusionOk="0" fill="none" h="1561" w="3537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66"/>
            <p:cNvSpPr/>
            <p:nvPr/>
          </p:nvSpPr>
          <p:spPr>
            <a:xfrm>
              <a:off x="4022800" y="3522875"/>
              <a:ext cx="88150" cy="38725"/>
            </a:xfrm>
            <a:custGeom>
              <a:rect b="b" l="l" r="r" t="t"/>
              <a:pathLst>
                <a:path extrusionOk="0" h="1549" w="3526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66"/>
            <p:cNvSpPr/>
            <p:nvPr/>
          </p:nvSpPr>
          <p:spPr>
            <a:xfrm>
              <a:off x="4022800" y="3522875"/>
              <a:ext cx="88150" cy="39325"/>
            </a:xfrm>
            <a:custGeom>
              <a:rect b="b" l="l" r="r" t="t"/>
              <a:pathLst>
                <a:path extrusionOk="0" fill="none" h="1573" w="3526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66"/>
            <p:cNvSpPr/>
            <p:nvPr/>
          </p:nvSpPr>
          <p:spPr>
            <a:xfrm>
              <a:off x="4082650" y="3965500"/>
              <a:ext cx="105675" cy="38425"/>
            </a:xfrm>
            <a:custGeom>
              <a:rect b="b" l="l" r="r" t="t"/>
              <a:pathLst>
                <a:path extrusionOk="0" h="1537" w="4227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66"/>
            <p:cNvSpPr/>
            <p:nvPr/>
          </p:nvSpPr>
          <p:spPr>
            <a:xfrm>
              <a:off x="4082650" y="3965500"/>
              <a:ext cx="105675" cy="39025"/>
            </a:xfrm>
            <a:custGeom>
              <a:rect b="b" l="l" r="r" t="t"/>
              <a:pathLst>
                <a:path extrusionOk="0" fill="none" h="1561" w="4227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66"/>
            <p:cNvSpPr/>
            <p:nvPr/>
          </p:nvSpPr>
          <p:spPr>
            <a:xfrm>
              <a:off x="3959125" y="3575875"/>
              <a:ext cx="105675" cy="38500"/>
            </a:xfrm>
            <a:custGeom>
              <a:rect b="b" l="l" r="r" t="t"/>
              <a:pathLst>
                <a:path extrusionOk="0" h="1540" w="4227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66"/>
            <p:cNvSpPr/>
            <p:nvPr/>
          </p:nvSpPr>
          <p:spPr>
            <a:xfrm>
              <a:off x="3959125" y="3575875"/>
              <a:ext cx="105675" cy="39000"/>
            </a:xfrm>
            <a:custGeom>
              <a:rect b="b" l="l" r="r" t="t"/>
              <a:pathLst>
                <a:path extrusionOk="0" fill="none" h="1560" w="4227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66"/>
            <p:cNvSpPr/>
            <p:nvPr/>
          </p:nvSpPr>
          <p:spPr>
            <a:xfrm>
              <a:off x="4147525" y="3972650"/>
              <a:ext cx="107775" cy="60750"/>
            </a:xfrm>
            <a:custGeom>
              <a:rect b="b" l="l" r="r" t="t"/>
              <a:pathLst>
                <a:path extrusionOk="0" h="2430" w="4311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66"/>
            <p:cNvSpPr/>
            <p:nvPr/>
          </p:nvSpPr>
          <p:spPr>
            <a:xfrm>
              <a:off x="4147525" y="3972050"/>
              <a:ext cx="107775" cy="61925"/>
            </a:xfrm>
            <a:custGeom>
              <a:rect b="b" l="l" r="r" t="t"/>
              <a:pathLst>
                <a:path extrusionOk="0" fill="none" h="2477" w="4311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66"/>
            <p:cNvSpPr/>
            <p:nvPr/>
          </p:nvSpPr>
          <p:spPr>
            <a:xfrm>
              <a:off x="3616500" y="2266300"/>
              <a:ext cx="1111775" cy="1497400"/>
            </a:xfrm>
            <a:custGeom>
              <a:rect b="b" l="l" r="r" t="t"/>
              <a:pathLst>
                <a:path extrusionOk="0" h="59896" w="44471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66"/>
            <p:cNvSpPr/>
            <p:nvPr/>
          </p:nvSpPr>
          <p:spPr>
            <a:xfrm>
              <a:off x="3616500" y="2265000"/>
              <a:ext cx="1111775" cy="1498700"/>
            </a:xfrm>
            <a:custGeom>
              <a:rect b="b" l="l" r="r" t="t"/>
              <a:pathLst>
                <a:path extrusionOk="0" fill="none" h="59948" w="44471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66"/>
            <p:cNvSpPr/>
            <p:nvPr/>
          </p:nvSpPr>
          <p:spPr>
            <a:xfrm>
              <a:off x="3603425" y="2281075"/>
              <a:ext cx="1101050" cy="1485750"/>
            </a:xfrm>
            <a:custGeom>
              <a:rect b="b" l="l" r="r" t="t"/>
              <a:pathLst>
                <a:path extrusionOk="0" h="59430" w="44042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66"/>
            <p:cNvSpPr/>
            <p:nvPr/>
          </p:nvSpPr>
          <p:spPr>
            <a:xfrm>
              <a:off x="3603425" y="2281075"/>
              <a:ext cx="1101050" cy="1487100"/>
            </a:xfrm>
            <a:custGeom>
              <a:rect b="b" l="l" r="r" t="t"/>
              <a:pathLst>
                <a:path extrusionOk="0" fill="none" h="59484" w="44042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66"/>
            <p:cNvSpPr/>
            <p:nvPr/>
          </p:nvSpPr>
          <p:spPr>
            <a:xfrm>
              <a:off x="3618000" y="2336625"/>
              <a:ext cx="1069500" cy="1397175"/>
            </a:xfrm>
            <a:custGeom>
              <a:rect b="b" l="l" r="r" t="t"/>
              <a:pathLst>
                <a:path extrusionOk="0" h="55887" w="4278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66"/>
            <p:cNvSpPr/>
            <p:nvPr/>
          </p:nvSpPr>
          <p:spPr>
            <a:xfrm>
              <a:off x="3618000" y="2330175"/>
              <a:ext cx="1069500" cy="1410025"/>
            </a:xfrm>
            <a:custGeom>
              <a:rect b="b" l="l" r="r" t="t"/>
              <a:pathLst>
                <a:path extrusionOk="0" fill="none" h="56401" w="4278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66"/>
            <p:cNvSpPr/>
            <p:nvPr/>
          </p:nvSpPr>
          <p:spPr>
            <a:xfrm>
              <a:off x="3991550" y="2506275"/>
              <a:ext cx="13425" cy="17225"/>
            </a:xfrm>
            <a:custGeom>
              <a:rect b="b" l="l" r="r" t="t"/>
              <a:pathLst>
                <a:path extrusionOk="0" h="689" w="537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66"/>
            <p:cNvSpPr/>
            <p:nvPr/>
          </p:nvSpPr>
          <p:spPr>
            <a:xfrm>
              <a:off x="3991550" y="2504900"/>
              <a:ext cx="13425" cy="19975"/>
            </a:xfrm>
            <a:custGeom>
              <a:rect b="b" l="l" r="r" t="t"/>
              <a:pathLst>
                <a:path extrusionOk="0" fill="none" h="799" w="537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66"/>
            <p:cNvSpPr/>
            <p:nvPr/>
          </p:nvSpPr>
          <p:spPr>
            <a:xfrm>
              <a:off x="4421675" y="3882750"/>
              <a:ext cx="123250" cy="95575"/>
            </a:xfrm>
            <a:custGeom>
              <a:rect b="b" l="l" r="r" t="t"/>
              <a:pathLst>
                <a:path extrusionOk="0" h="3823" w="493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66"/>
            <p:cNvSpPr/>
            <p:nvPr/>
          </p:nvSpPr>
          <p:spPr>
            <a:xfrm>
              <a:off x="4421675" y="3882750"/>
              <a:ext cx="123250" cy="95575"/>
            </a:xfrm>
            <a:custGeom>
              <a:rect b="b" l="l" r="r" t="t"/>
              <a:pathLst>
                <a:path extrusionOk="0" fill="none" h="3823" w="493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66"/>
            <p:cNvSpPr/>
            <p:nvPr/>
          </p:nvSpPr>
          <p:spPr>
            <a:xfrm>
              <a:off x="4387450" y="3911025"/>
              <a:ext cx="123250" cy="95575"/>
            </a:xfrm>
            <a:custGeom>
              <a:rect b="b" l="l" r="r" t="t"/>
              <a:pathLst>
                <a:path extrusionOk="0" h="3823" w="493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66"/>
            <p:cNvSpPr/>
            <p:nvPr/>
          </p:nvSpPr>
          <p:spPr>
            <a:xfrm>
              <a:off x="3696875" y="2316825"/>
              <a:ext cx="1069800" cy="1396975"/>
            </a:xfrm>
            <a:custGeom>
              <a:rect b="b" l="l" r="r" t="t"/>
              <a:pathLst>
                <a:path extrusionOk="0" h="55879" w="42792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66"/>
            <p:cNvSpPr/>
            <p:nvPr/>
          </p:nvSpPr>
          <p:spPr>
            <a:xfrm>
              <a:off x="2843500" y="3937525"/>
              <a:ext cx="881975" cy="536275"/>
            </a:xfrm>
            <a:custGeom>
              <a:rect b="b" l="l" r="r" t="t"/>
              <a:pathLst>
                <a:path extrusionOk="0" h="21451" w="35279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66"/>
            <p:cNvSpPr/>
            <p:nvPr/>
          </p:nvSpPr>
          <p:spPr>
            <a:xfrm>
              <a:off x="2843500" y="3937525"/>
              <a:ext cx="881975" cy="537275"/>
            </a:xfrm>
            <a:custGeom>
              <a:rect b="b" l="l" r="r" t="t"/>
              <a:pathLst>
                <a:path extrusionOk="0" fill="none" h="21491" w="35279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66"/>
            <p:cNvSpPr/>
            <p:nvPr/>
          </p:nvSpPr>
          <p:spPr>
            <a:xfrm>
              <a:off x="2842900" y="4096475"/>
              <a:ext cx="11050" cy="38125"/>
            </a:xfrm>
            <a:custGeom>
              <a:rect b="b" l="l" r="r" t="t"/>
              <a:pathLst>
                <a:path extrusionOk="0" h="1525" w="442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66"/>
            <p:cNvSpPr/>
            <p:nvPr/>
          </p:nvSpPr>
          <p:spPr>
            <a:xfrm>
              <a:off x="2842900" y="4094075"/>
              <a:ext cx="11050" cy="40525"/>
            </a:xfrm>
            <a:custGeom>
              <a:rect b="b" l="l" r="r" t="t"/>
              <a:pathLst>
                <a:path extrusionOk="0" fill="none" h="1621" w="442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66"/>
            <p:cNvSpPr/>
            <p:nvPr/>
          </p:nvSpPr>
          <p:spPr>
            <a:xfrm>
              <a:off x="3579000" y="4362275"/>
              <a:ext cx="25" cy="13125"/>
            </a:xfrm>
            <a:custGeom>
              <a:rect b="b" l="l" r="r" t="t"/>
              <a:pathLst>
                <a:path extrusionOk="0" h="525" w="1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66"/>
            <p:cNvSpPr/>
            <p:nvPr/>
          </p:nvSpPr>
          <p:spPr>
            <a:xfrm>
              <a:off x="3579000" y="4362275"/>
              <a:ext cx="25" cy="13125"/>
            </a:xfrm>
            <a:custGeom>
              <a:rect b="b" l="l" r="r" t="t"/>
              <a:pathLst>
                <a:path extrusionOk="0" fill="none" h="525" w="1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66"/>
            <p:cNvSpPr/>
            <p:nvPr/>
          </p:nvSpPr>
          <p:spPr>
            <a:xfrm>
              <a:off x="3567400" y="4370900"/>
              <a:ext cx="925" cy="32475"/>
            </a:xfrm>
            <a:custGeom>
              <a:rect b="b" l="l" r="r" t="t"/>
              <a:pathLst>
                <a:path extrusionOk="0" h="1299" w="37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66"/>
            <p:cNvSpPr/>
            <p:nvPr/>
          </p:nvSpPr>
          <p:spPr>
            <a:xfrm>
              <a:off x="3567400" y="4370900"/>
              <a:ext cx="925" cy="32475"/>
            </a:xfrm>
            <a:custGeom>
              <a:rect b="b" l="l" r="r" t="t"/>
              <a:pathLst>
                <a:path extrusionOk="0" fill="none" h="1299" w="37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66"/>
            <p:cNvSpPr/>
            <p:nvPr/>
          </p:nvSpPr>
          <p:spPr>
            <a:xfrm>
              <a:off x="3568300" y="4377150"/>
              <a:ext cx="325" cy="28900"/>
            </a:xfrm>
            <a:custGeom>
              <a:rect b="b" l="l" r="r" t="t"/>
              <a:pathLst>
                <a:path extrusionOk="0" h="1156" w="13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66"/>
            <p:cNvSpPr/>
            <p:nvPr/>
          </p:nvSpPr>
          <p:spPr>
            <a:xfrm>
              <a:off x="3568300" y="4377150"/>
              <a:ext cx="325" cy="28900"/>
            </a:xfrm>
            <a:custGeom>
              <a:rect b="b" l="l" r="r" t="t"/>
              <a:pathLst>
                <a:path extrusionOk="0" fill="none" h="1156" w="13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66"/>
            <p:cNvSpPr/>
            <p:nvPr/>
          </p:nvSpPr>
          <p:spPr>
            <a:xfrm>
              <a:off x="2865225" y="3928150"/>
              <a:ext cx="840300" cy="483775"/>
            </a:xfrm>
            <a:custGeom>
              <a:rect b="b" l="l" r="r" t="t"/>
              <a:pathLst>
                <a:path extrusionOk="0" h="19351" w="33612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66"/>
            <p:cNvSpPr/>
            <p:nvPr/>
          </p:nvSpPr>
          <p:spPr>
            <a:xfrm>
              <a:off x="3576025" y="4360925"/>
              <a:ext cx="18175" cy="9550"/>
            </a:xfrm>
            <a:custGeom>
              <a:rect b="b" l="l" r="r" t="t"/>
              <a:pathLst>
                <a:path extrusionOk="0" h="382" w="727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66"/>
            <p:cNvSpPr/>
            <p:nvPr/>
          </p:nvSpPr>
          <p:spPr>
            <a:xfrm>
              <a:off x="3576025" y="4360475"/>
              <a:ext cx="18175" cy="10450"/>
            </a:xfrm>
            <a:custGeom>
              <a:rect b="b" l="l" r="r" t="t"/>
              <a:pathLst>
                <a:path extrusionOk="0" fill="none" h="418" w="727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66"/>
            <p:cNvSpPr/>
            <p:nvPr/>
          </p:nvSpPr>
          <p:spPr>
            <a:xfrm>
              <a:off x="3462925" y="4295000"/>
              <a:ext cx="261950" cy="152125"/>
            </a:xfrm>
            <a:custGeom>
              <a:rect b="b" l="l" r="r" t="t"/>
              <a:pathLst>
                <a:path extrusionOk="0" h="6085" w="10478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66"/>
            <p:cNvSpPr/>
            <p:nvPr/>
          </p:nvSpPr>
          <p:spPr>
            <a:xfrm>
              <a:off x="3462925" y="4295000"/>
              <a:ext cx="261950" cy="152125"/>
            </a:xfrm>
            <a:custGeom>
              <a:rect b="b" l="l" r="r" t="t"/>
              <a:pathLst>
                <a:path extrusionOk="0" fill="none" h="6085" w="10478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66"/>
            <p:cNvSpPr/>
            <p:nvPr/>
          </p:nvSpPr>
          <p:spPr>
            <a:xfrm>
              <a:off x="2838150" y="4095575"/>
              <a:ext cx="895375" cy="383425"/>
            </a:xfrm>
            <a:custGeom>
              <a:rect b="b" l="l" r="r" t="t"/>
              <a:pathLst>
                <a:path extrusionOk="0" h="15337" w="35815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66"/>
            <p:cNvSpPr/>
            <p:nvPr/>
          </p:nvSpPr>
          <p:spPr>
            <a:xfrm>
              <a:off x="2838150" y="4093800"/>
              <a:ext cx="895375" cy="385475"/>
            </a:xfrm>
            <a:custGeom>
              <a:rect b="b" l="l" r="r" t="t"/>
              <a:pathLst>
                <a:path extrusionOk="0" fill="none" h="15419" w="35815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66"/>
            <p:cNvSpPr/>
            <p:nvPr/>
          </p:nvSpPr>
          <p:spPr>
            <a:xfrm>
              <a:off x="2838150" y="3935125"/>
              <a:ext cx="895375" cy="517675"/>
            </a:xfrm>
            <a:custGeom>
              <a:rect b="b" l="l" r="r" t="t"/>
              <a:pathLst>
                <a:path extrusionOk="0" h="20707" w="35815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66"/>
            <p:cNvSpPr/>
            <p:nvPr/>
          </p:nvSpPr>
          <p:spPr>
            <a:xfrm>
              <a:off x="2838150" y="3934850"/>
              <a:ext cx="895375" cy="518225"/>
            </a:xfrm>
            <a:custGeom>
              <a:rect b="b" l="l" r="r" t="t"/>
              <a:pathLst>
                <a:path extrusionOk="0" fill="none" h="20729" w="35815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66"/>
            <p:cNvSpPr/>
            <p:nvPr/>
          </p:nvSpPr>
          <p:spPr>
            <a:xfrm>
              <a:off x="3204550" y="3829275"/>
              <a:ext cx="267925" cy="277925"/>
            </a:xfrm>
            <a:custGeom>
              <a:rect b="b" l="l" r="r" t="t"/>
              <a:pathLst>
                <a:path extrusionOk="0" h="11117" w="10717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66"/>
            <p:cNvSpPr/>
            <p:nvPr/>
          </p:nvSpPr>
          <p:spPr>
            <a:xfrm>
              <a:off x="3204550" y="3826500"/>
              <a:ext cx="267925" cy="280700"/>
            </a:xfrm>
            <a:custGeom>
              <a:rect b="b" l="l" r="r" t="t"/>
              <a:pathLst>
                <a:path extrusionOk="0" fill="none" h="11228" w="10717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66"/>
            <p:cNvSpPr/>
            <p:nvPr/>
          </p:nvSpPr>
          <p:spPr>
            <a:xfrm>
              <a:off x="3176275" y="3854825"/>
              <a:ext cx="252150" cy="273225"/>
            </a:xfrm>
            <a:custGeom>
              <a:rect b="b" l="l" r="r" t="t"/>
              <a:pathLst>
                <a:path extrusionOk="0" h="10929" w="10086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66"/>
            <p:cNvSpPr/>
            <p:nvPr/>
          </p:nvSpPr>
          <p:spPr>
            <a:xfrm>
              <a:off x="3176275" y="3842875"/>
              <a:ext cx="252150" cy="285175"/>
            </a:xfrm>
            <a:custGeom>
              <a:rect b="b" l="l" r="r" t="t"/>
              <a:pathLst>
                <a:path extrusionOk="0" fill="none" h="11407" w="10086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66"/>
            <p:cNvSpPr/>
            <p:nvPr/>
          </p:nvSpPr>
          <p:spPr>
            <a:xfrm>
              <a:off x="3303975" y="3888100"/>
              <a:ext cx="44675" cy="25925"/>
            </a:xfrm>
            <a:custGeom>
              <a:rect b="b" l="l" r="r" t="t"/>
              <a:pathLst>
                <a:path extrusionOk="0" h="1037" w="1787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66"/>
            <p:cNvSpPr/>
            <p:nvPr/>
          </p:nvSpPr>
          <p:spPr>
            <a:xfrm>
              <a:off x="3303975" y="3888100"/>
              <a:ext cx="44675" cy="25925"/>
            </a:xfrm>
            <a:custGeom>
              <a:rect b="b" l="l" r="r" t="t"/>
              <a:pathLst>
                <a:path extrusionOk="0" fill="none" h="1037" w="1787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66"/>
            <p:cNvSpPr/>
            <p:nvPr/>
          </p:nvSpPr>
          <p:spPr>
            <a:xfrm>
              <a:off x="3767125" y="2676050"/>
              <a:ext cx="490850" cy="589100"/>
            </a:xfrm>
            <a:custGeom>
              <a:rect b="b" l="l" r="r" t="t"/>
              <a:pathLst>
                <a:path extrusionOk="0" h="23564" w="19634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66"/>
            <p:cNvSpPr/>
            <p:nvPr/>
          </p:nvSpPr>
          <p:spPr>
            <a:xfrm>
              <a:off x="3767125" y="2676050"/>
              <a:ext cx="490850" cy="589100"/>
            </a:xfrm>
            <a:custGeom>
              <a:rect b="b" l="l" r="r" t="t"/>
              <a:pathLst>
                <a:path extrusionOk="0" fill="none" h="23564" w="19634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66"/>
            <p:cNvSpPr/>
            <p:nvPr/>
          </p:nvSpPr>
          <p:spPr>
            <a:xfrm>
              <a:off x="3800475" y="2763850"/>
              <a:ext cx="348575" cy="475400"/>
            </a:xfrm>
            <a:custGeom>
              <a:rect b="b" l="l" r="r" t="t"/>
              <a:pathLst>
                <a:path extrusionOk="0" h="19016" w="13943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66"/>
            <p:cNvSpPr/>
            <p:nvPr/>
          </p:nvSpPr>
          <p:spPr>
            <a:xfrm>
              <a:off x="3800475" y="2763850"/>
              <a:ext cx="348575" cy="475400"/>
            </a:xfrm>
            <a:custGeom>
              <a:rect b="b" l="l" r="r" t="t"/>
              <a:pathLst>
                <a:path extrusionOk="0" fill="none" h="19016" w="13943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66"/>
            <p:cNvSpPr/>
            <p:nvPr/>
          </p:nvSpPr>
          <p:spPr>
            <a:xfrm>
              <a:off x="3766525" y="2719800"/>
              <a:ext cx="416750" cy="562750"/>
            </a:xfrm>
            <a:custGeom>
              <a:rect b="b" l="l" r="r" t="t"/>
              <a:pathLst>
                <a:path extrusionOk="0" h="22510" w="1667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66"/>
            <p:cNvSpPr/>
            <p:nvPr/>
          </p:nvSpPr>
          <p:spPr>
            <a:xfrm>
              <a:off x="3766525" y="2719800"/>
              <a:ext cx="416750" cy="585225"/>
            </a:xfrm>
            <a:custGeom>
              <a:rect b="b" l="l" r="r" t="t"/>
              <a:pathLst>
                <a:path extrusionOk="0" fill="none" h="23409" w="1667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66"/>
            <p:cNvSpPr/>
            <p:nvPr/>
          </p:nvSpPr>
          <p:spPr>
            <a:xfrm>
              <a:off x="3975175" y="2676050"/>
              <a:ext cx="75050" cy="43475"/>
            </a:xfrm>
            <a:custGeom>
              <a:rect b="b" l="l" r="r" t="t"/>
              <a:pathLst>
                <a:path extrusionOk="0" fill="none" h="1739" w="3002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66"/>
            <p:cNvSpPr/>
            <p:nvPr/>
          </p:nvSpPr>
          <p:spPr>
            <a:xfrm>
              <a:off x="4183250" y="2921625"/>
              <a:ext cx="74725" cy="43775"/>
            </a:xfrm>
            <a:custGeom>
              <a:rect b="b" l="l" r="r" t="t"/>
              <a:pathLst>
                <a:path extrusionOk="0" fill="none" h="1751" w="2989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66"/>
            <p:cNvSpPr/>
            <p:nvPr/>
          </p:nvSpPr>
          <p:spPr>
            <a:xfrm>
              <a:off x="3921900" y="3053775"/>
              <a:ext cx="94675" cy="55100"/>
            </a:xfrm>
            <a:custGeom>
              <a:rect b="b" l="l" r="r" t="t"/>
              <a:pathLst>
                <a:path extrusionOk="0" fill="none" h="2204" w="3787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66"/>
            <p:cNvSpPr/>
            <p:nvPr/>
          </p:nvSpPr>
          <p:spPr>
            <a:xfrm>
              <a:off x="3956125" y="2916850"/>
              <a:ext cx="68800" cy="40225"/>
            </a:xfrm>
            <a:custGeom>
              <a:rect b="b" l="l" r="r" t="t"/>
              <a:pathLst>
                <a:path extrusionOk="0" fill="none" h="1609" w="2752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66"/>
            <p:cNvSpPr/>
            <p:nvPr/>
          </p:nvSpPr>
          <p:spPr>
            <a:xfrm>
              <a:off x="3947200" y="2901975"/>
              <a:ext cx="69375" cy="40200"/>
            </a:xfrm>
            <a:custGeom>
              <a:rect b="b" l="l" r="r" t="t"/>
              <a:pathLst>
                <a:path extrusionOk="0" fill="none" h="1608" w="2775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66"/>
            <p:cNvSpPr/>
            <p:nvPr/>
          </p:nvSpPr>
          <p:spPr>
            <a:xfrm>
              <a:off x="3384625" y="3160350"/>
              <a:ext cx="157800" cy="183525"/>
            </a:xfrm>
            <a:custGeom>
              <a:rect b="b" l="l" r="r" t="t"/>
              <a:pathLst>
                <a:path extrusionOk="0" h="7341" w="6312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66"/>
            <p:cNvSpPr/>
            <p:nvPr/>
          </p:nvSpPr>
          <p:spPr>
            <a:xfrm>
              <a:off x="3384625" y="3160350"/>
              <a:ext cx="157800" cy="186050"/>
            </a:xfrm>
            <a:custGeom>
              <a:rect b="b" l="l" r="r" t="t"/>
              <a:pathLst>
                <a:path extrusionOk="0" fill="none" h="7442" w="6312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66"/>
            <p:cNvSpPr/>
            <p:nvPr/>
          </p:nvSpPr>
          <p:spPr>
            <a:xfrm>
              <a:off x="3673075" y="3122250"/>
              <a:ext cx="53600" cy="156275"/>
            </a:xfrm>
            <a:custGeom>
              <a:rect b="b" l="l" r="r" t="t"/>
              <a:pathLst>
                <a:path extrusionOk="0" h="6251" w="2144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66"/>
            <p:cNvSpPr/>
            <p:nvPr/>
          </p:nvSpPr>
          <p:spPr>
            <a:xfrm>
              <a:off x="3673075" y="3122250"/>
              <a:ext cx="53600" cy="156275"/>
            </a:xfrm>
            <a:custGeom>
              <a:rect b="b" l="l" r="r" t="t"/>
              <a:pathLst>
                <a:path extrusionOk="0" fill="none" h="6251" w="2144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66"/>
            <p:cNvSpPr/>
            <p:nvPr/>
          </p:nvSpPr>
          <p:spPr>
            <a:xfrm>
              <a:off x="3313200" y="2928475"/>
              <a:ext cx="641175" cy="476850"/>
            </a:xfrm>
            <a:custGeom>
              <a:rect b="b" l="l" r="r" t="t"/>
              <a:pathLst>
                <a:path extrusionOk="0" h="19074" w="25647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66"/>
            <p:cNvSpPr/>
            <p:nvPr/>
          </p:nvSpPr>
          <p:spPr>
            <a:xfrm>
              <a:off x="3313200" y="2928475"/>
              <a:ext cx="641175" cy="476850"/>
            </a:xfrm>
            <a:custGeom>
              <a:rect b="b" l="l" r="r" t="t"/>
              <a:pathLst>
                <a:path extrusionOk="0" fill="none" h="19074" w="25647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66"/>
            <p:cNvSpPr/>
            <p:nvPr/>
          </p:nvSpPr>
          <p:spPr>
            <a:xfrm>
              <a:off x="3799275" y="3090700"/>
              <a:ext cx="53300" cy="115200"/>
            </a:xfrm>
            <a:custGeom>
              <a:rect b="b" l="l" r="r" t="t"/>
              <a:pathLst>
                <a:path extrusionOk="0" h="4608" w="2132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66"/>
            <p:cNvSpPr/>
            <p:nvPr/>
          </p:nvSpPr>
          <p:spPr>
            <a:xfrm>
              <a:off x="3799275" y="3090700"/>
              <a:ext cx="53300" cy="115200"/>
            </a:xfrm>
            <a:custGeom>
              <a:rect b="b" l="l" r="r" t="t"/>
              <a:pathLst>
                <a:path extrusionOk="0" fill="none" h="4608" w="2132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66"/>
            <p:cNvSpPr/>
            <p:nvPr/>
          </p:nvSpPr>
          <p:spPr>
            <a:xfrm>
              <a:off x="3366175" y="2958825"/>
              <a:ext cx="588200" cy="454375"/>
            </a:xfrm>
            <a:custGeom>
              <a:rect b="b" l="l" r="r" t="t"/>
              <a:pathLst>
                <a:path extrusionOk="0" h="18175" w="23528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66"/>
            <p:cNvSpPr/>
            <p:nvPr/>
          </p:nvSpPr>
          <p:spPr>
            <a:xfrm>
              <a:off x="3366175" y="2958825"/>
              <a:ext cx="588200" cy="475075"/>
            </a:xfrm>
            <a:custGeom>
              <a:rect b="b" l="l" r="r" t="t"/>
              <a:pathLst>
                <a:path extrusionOk="0" fill="none" h="19003" w="23528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66"/>
            <p:cNvSpPr/>
            <p:nvPr/>
          </p:nvSpPr>
          <p:spPr>
            <a:xfrm>
              <a:off x="4268375" y="2752975"/>
              <a:ext cx="645050" cy="492825"/>
            </a:xfrm>
            <a:custGeom>
              <a:rect b="b" l="l" r="r" t="t"/>
              <a:pathLst>
                <a:path extrusionOk="0" h="19713" w="25802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66"/>
            <p:cNvSpPr/>
            <p:nvPr/>
          </p:nvSpPr>
          <p:spPr>
            <a:xfrm>
              <a:off x="4268375" y="2751075"/>
              <a:ext cx="645050" cy="494725"/>
            </a:xfrm>
            <a:custGeom>
              <a:rect b="b" l="l" r="r" t="t"/>
              <a:pathLst>
                <a:path extrusionOk="0" fill="none" h="19789" w="25802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66"/>
            <p:cNvSpPr/>
            <p:nvPr/>
          </p:nvSpPr>
          <p:spPr>
            <a:xfrm>
              <a:off x="4268075" y="2782625"/>
              <a:ext cx="611725" cy="447750"/>
            </a:xfrm>
            <a:custGeom>
              <a:rect b="b" l="l" r="r" t="t"/>
              <a:pathLst>
                <a:path extrusionOk="0" h="17910" w="24469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66"/>
            <p:cNvSpPr/>
            <p:nvPr/>
          </p:nvSpPr>
          <p:spPr>
            <a:xfrm>
              <a:off x="4252900" y="2763850"/>
              <a:ext cx="642075" cy="485825"/>
            </a:xfrm>
            <a:custGeom>
              <a:rect b="b" l="l" r="r" t="t"/>
              <a:pathLst>
                <a:path extrusionOk="0" h="19433" w="25683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66"/>
            <p:cNvSpPr/>
            <p:nvPr/>
          </p:nvSpPr>
          <p:spPr>
            <a:xfrm>
              <a:off x="4252900" y="2754325"/>
              <a:ext cx="642075" cy="504850"/>
            </a:xfrm>
            <a:custGeom>
              <a:rect b="b" l="l" r="r" t="t"/>
              <a:pathLst>
                <a:path extrusionOk="0" fill="none" h="20194" w="25683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66"/>
            <p:cNvSpPr/>
            <p:nvPr/>
          </p:nvSpPr>
          <p:spPr>
            <a:xfrm>
              <a:off x="4459175" y="2921625"/>
              <a:ext cx="57475" cy="73550"/>
            </a:xfrm>
            <a:custGeom>
              <a:rect b="b" l="l" r="r" t="t"/>
              <a:pathLst>
                <a:path extrusionOk="0" h="2942" w="2299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66"/>
            <p:cNvSpPr/>
            <p:nvPr/>
          </p:nvSpPr>
          <p:spPr>
            <a:xfrm>
              <a:off x="4541025" y="2968950"/>
              <a:ext cx="57475" cy="73250"/>
            </a:xfrm>
            <a:custGeom>
              <a:rect b="b" l="l" r="r" t="t"/>
              <a:pathLst>
                <a:path extrusionOk="0" h="2930" w="2299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66"/>
            <p:cNvSpPr/>
            <p:nvPr/>
          </p:nvSpPr>
          <p:spPr>
            <a:xfrm>
              <a:off x="4622875" y="3016275"/>
              <a:ext cx="57475" cy="73250"/>
            </a:xfrm>
            <a:custGeom>
              <a:rect b="b" l="l" r="r" t="t"/>
              <a:pathLst>
                <a:path extrusionOk="0" h="2930" w="2299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66"/>
            <p:cNvSpPr/>
            <p:nvPr/>
          </p:nvSpPr>
          <p:spPr>
            <a:xfrm>
              <a:off x="4783025" y="3108850"/>
              <a:ext cx="57175" cy="72950"/>
            </a:xfrm>
            <a:custGeom>
              <a:rect b="b" l="l" r="r" t="t"/>
              <a:pathLst>
                <a:path extrusionOk="0" h="2918" w="2287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66"/>
            <p:cNvSpPr/>
            <p:nvPr/>
          </p:nvSpPr>
          <p:spPr>
            <a:xfrm>
              <a:off x="4276725" y="2783800"/>
              <a:ext cx="582525" cy="328950"/>
            </a:xfrm>
            <a:custGeom>
              <a:rect b="b" l="l" r="r" t="t"/>
              <a:pathLst>
                <a:path extrusionOk="0" h="13158" w="23301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66"/>
            <p:cNvSpPr/>
            <p:nvPr/>
          </p:nvSpPr>
          <p:spPr>
            <a:xfrm>
              <a:off x="4302900" y="2831725"/>
              <a:ext cx="57475" cy="72950"/>
            </a:xfrm>
            <a:custGeom>
              <a:rect b="b" l="l" r="r" t="t"/>
              <a:pathLst>
                <a:path extrusionOk="0" h="2918" w="2299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66"/>
            <p:cNvSpPr/>
            <p:nvPr/>
          </p:nvSpPr>
          <p:spPr>
            <a:xfrm>
              <a:off x="4381200" y="2876675"/>
              <a:ext cx="57175" cy="72950"/>
            </a:xfrm>
            <a:custGeom>
              <a:rect b="b" l="l" r="r" t="t"/>
              <a:pathLst>
                <a:path extrusionOk="0" h="2918" w="2287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66"/>
            <p:cNvSpPr/>
            <p:nvPr/>
          </p:nvSpPr>
          <p:spPr>
            <a:xfrm>
              <a:off x="4704750" y="3063900"/>
              <a:ext cx="57475" cy="72950"/>
            </a:xfrm>
            <a:custGeom>
              <a:rect b="b" l="l" r="r" t="t"/>
              <a:pathLst>
                <a:path extrusionOk="0" h="2918" w="2299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66"/>
            <p:cNvSpPr/>
            <p:nvPr/>
          </p:nvSpPr>
          <p:spPr>
            <a:xfrm>
              <a:off x="3514125" y="2373925"/>
              <a:ext cx="197950" cy="122675"/>
            </a:xfrm>
            <a:custGeom>
              <a:rect b="b" l="l" r="r" t="t"/>
              <a:pathLst>
                <a:path extrusionOk="0" h="4907" w="7918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66"/>
            <p:cNvSpPr/>
            <p:nvPr/>
          </p:nvSpPr>
          <p:spPr>
            <a:xfrm>
              <a:off x="3514125" y="2373925"/>
              <a:ext cx="197950" cy="122675"/>
            </a:xfrm>
            <a:custGeom>
              <a:rect b="b" l="l" r="r" t="t"/>
              <a:pathLst>
                <a:path extrusionOk="0" fill="none" h="4907" w="7918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66"/>
            <p:cNvSpPr/>
            <p:nvPr/>
          </p:nvSpPr>
          <p:spPr>
            <a:xfrm>
              <a:off x="3486425" y="2297725"/>
              <a:ext cx="81900" cy="94100"/>
            </a:xfrm>
            <a:custGeom>
              <a:rect b="b" l="l" r="r" t="t"/>
              <a:pathLst>
                <a:path extrusionOk="0" h="3764" w="3276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66"/>
            <p:cNvSpPr/>
            <p:nvPr/>
          </p:nvSpPr>
          <p:spPr>
            <a:xfrm>
              <a:off x="3486425" y="2297725"/>
              <a:ext cx="81900" cy="94100"/>
            </a:xfrm>
            <a:custGeom>
              <a:rect b="b" l="l" r="r" t="t"/>
              <a:pathLst>
                <a:path extrusionOk="0" fill="none" h="3764" w="3276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66"/>
            <p:cNvSpPr/>
            <p:nvPr/>
          </p:nvSpPr>
          <p:spPr>
            <a:xfrm>
              <a:off x="3471250" y="2320950"/>
              <a:ext cx="200350" cy="182550"/>
            </a:xfrm>
            <a:custGeom>
              <a:rect b="b" l="l" r="r" t="t"/>
              <a:pathLst>
                <a:path extrusionOk="0" h="7302" w="8014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66"/>
            <p:cNvSpPr/>
            <p:nvPr/>
          </p:nvSpPr>
          <p:spPr>
            <a:xfrm>
              <a:off x="3471250" y="2320950"/>
              <a:ext cx="200350" cy="192600"/>
            </a:xfrm>
            <a:custGeom>
              <a:rect b="b" l="l" r="r" t="t"/>
              <a:pathLst>
                <a:path extrusionOk="0" fill="none" h="7704" w="8014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66"/>
            <p:cNvSpPr/>
            <p:nvPr/>
          </p:nvSpPr>
          <p:spPr>
            <a:xfrm>
              <a:off x="3502800" y="2217500"/>
              <a:ext cx="200050" cy="145150"/>
            </a:xfrm>
            <a:custGeom>
              <a:rect b="b" l="l" r="r" t="t"/>
              <a:pathLst>
                <a:path extrusionOk="0" h="5806" w="8002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66"/>
            <p:cNvSpPr/>
            <p:nvPr/>
          </p:nvSpPr>
          <p:spPr>
            <a:xfrm>
              <a:off x="3502800" y="2213200"/>
              <a:ext cx="200050" cy="149450"/>
            </a:xfrm>
            <a:custGeom>
              <a:rect b="b" l="l" r="r" t="t"/>
              <a:pathLst>
                <a:path extrusionOk="0" fill="none" h="5978" w="8002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66"/>
            <p:cNvSpPr/>
            <p:nvPr/>
          </p:nvSpPr>
          <p:spPr>
            <a:xfrm>
              <a:off x="3503700" y="2257250"/>
              <a:ext cx="58075" cy="42900"/>
            </a:xfrm>
            <a:custGeom>
              <a:rect b="b" l="l" r="r" t="t"/>
              <a:pathLst>
                <a:path extrusionOk="0" h="1716" w="2323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66"/>
            <p:cNvSpPr/>
            <p:nvPr/>
          </p:nvSpPr>
          <p:spPr>
            <a:xfrm>
              <a:off x="3503700" y="2257250"/>
              <a:ext cx="58075" cy="42900"/>
            </a:xfrm>
            <a:custGeom>
              <a:rect b="b" l="l" r="r" t="t"/>
              <a:pathLst>
                <a:path extrusionOk="0" fill="none" h="1716" w="2323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66"/>
            <p:cNvSpPr/>
            <p:nvPr/>
          </p:nvSpPr>
          <p:spPr>
            <a:xfrm>
              <a:off x="3663850" y="2343275"/>
              <a:ext cx="54175" cy="80400"/>
            </a:xfrm>
            <a:custGeom>
              <a:rect b="b" l="l" r="r" t="t"/>
              <a:pathLst>
                <a:path extrusionOk="0" h="3216" w="2167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66"/>
            <p:cNvSpPr/>
            <p:nvPr/>
          </p:nvSpPr>
          <p:spPr>
            <a:xfrm>
              <a:off x="3663850" y="2343275"/>
              <a:ext cx="54175" cy="80400"/>
            </a:xfrm>
            <a:custGeom>
              <a:rect b="b" l="l" r="r" t="t"/>
              <a:pathLst>
                <a:path extrusionOk="0" fill="none" h="3216" w="2167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66"/>
            <p:cNvSpPr/>
            <p:nvPr/>
          </p:nvSpPr>
          <p:spPr>
            <a:xfrm>
              <a:off x="3662650" y="2339400"/>
              <a:ext cx="55375" cy="27125"/>
            </a:xfrm>
            <a:custGeom>
              <a:rect b="b" l="l" r="r" t="t"/>
              <a:pathLst>
                <a:path extrusionOk="0" h="1085" w="2215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66"/>
            <p:cNvSpPr/>
            <p:nvPr/>
          </p:nvSpPr>
          <p:spPr>
            <a:xfrm>
              <a:off x="3662650" y="2339400"/>
              <a:ext cx="55375" cy="27125"/>
            </a:xfrm>
            <a:custGeom>
              <a:rect b="b" l="l" r="r" t="t"/>
              <a:pathLst>
                <a:path extrusionOk="0" fill="none" h="1085" w="2215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66"/>
            <p:cNvSpPr/>
            <p:nvPr/>
          </p:nvSpPr>
          <p:spPr>
            <a:xfrm>
              <a:off x="3479000" y="2241100"/>
              <a:ext cx="198850" cy="182575"/>
            </a:xfrm>
            <a:custGeom>
              <a:rect b="b" l="l" r="r" t="t"/>
              <a:pathLst>
                <a:path extrusionOk="0" h="7303" w="7954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66"/>
            <p:cNvSpPr/>
            <p:nvPr/>
          </p:nvSpPr>
          <p:spPr>
            <a:xfrm>
              <a:off x="3479000" y="2231950"/>
              <a:ext cx="198850" cy="191725"/>
            </a:xfrm>
            <a:custGeom>
              <a:rect b="b" l="l" r="r" t="t"/>
              <a:pathLst>
                <a:path extrusionOk="0" fill="none" h="7669" w="7954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66"/>
            <p:cNvSpPr/>
            <p:nvPr/>
          </p:nvSpPr>
          <p:spPr>
            <a:xfrm>
              <a:off x="3485250" y="1912325"/>
              <a:ext cx="186350" cy="238825"/>
            </a:xfrm>
            <a:custGeom>
              <a:rect b="b" l="l" r="r" t="t"/>
              <a:pathLst>
                <a:path extrusionOk="0" h="9553" w="7454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66"/>
            <p:cNvSpPr/>
            <p:nvPr/>
          </p:nvSpPr>
          <p:spPr>
            <a:xfrm>
              <a:off x="3498650" y="1867400"/>
              <a:ext cx="226225" cy="301775"/>
            </a:xfrm>
            <a:custGeom>
              <a:rect b="b" l="l" r="r" t="t"/>
              <a:pathLst>
                <a:path extrusionOk="0" h="12071" w="9049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66"/>
            <p:cNvSpPr/>
            <p:nvPr/>
          </p:nvSpPr>
          <p:spPr>
            <a:xfrm>
              <a:off x="3498650" y="1863150"/>
              <a:ext cx="226225" cy="306025"/>
            </a:xfrm>
            <a:custGeom>
              <a:rect b="b" l="l" r="r" t="t"/>
              <a:pathLst>
                <a:path extrusionOk="0" fill="none" h="12241" w="9049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66"/>
            <p:cNvSpPr/>
            <p:nvPr/>
          </p:nvSpPr>
          <p:spPr>
            <a:xfrm>
              <a:off x="3532275" y="1924650"/>
              <a:ext cx="94975" cy="112350"/>
            </a:xfrm>
            <a:custGeom>
              <a:rect b="b" l="l" r="r" t="t"/>
              <a:pathLst>
                <a:path extrusionOk="0" h="4494" w="3799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66"/>
            <p:cNvSpPr/>
            <p:nvPr/>
          </p:nvSpPr>
          <p:spPr>
            <a:xfrm>
              <a:off x="3580500" y="2018225"/>
              <a:ext cx="80375" cy="120500"/>
            </a:xfrm>
            <a:custGeom>
              <a:rect b="b" l="l" r="r" t="t"/>
              <a:pathLst>
                <a:path extrusionOk="0" h="4820" w="3215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66"/>
            <p:cNvSpPr/>
            <p:nvPr/>
          </p:nvSpPr>
          <p:spPr>
            <a:xfrm>
              <a:off x="3496850" y="1972250"/>
              <a:ext cx="79200" cy="123100"/>
            </a:xfrm>
            <a:custGeom>
              <a:rect b="b" l="l" r="r" t="t"/>
              <a:pathLst>
                <a:path extrusionOk="0" h="4924" w="3168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66"/>
            <p:cNvSpPr/>
            <p:nvPr/>
          </p:nvSpPr>
          <p:spPr>
            <a:xfrm>
              <a:off x="3465000" y="1886700"/>
              <a:ext cx="226250" cy="290075"/>
            </a:xfrm>
            <a:custGeom>
              <a:rect b="b" l="l" r="r" t="t"/>
              <a:pathLst>
                <a:path extrusionOk="0" h="11603" w="905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66"/>
            <p:cNvSpPr/>
            <p:nvPr/>
          </p:nvSpPr>
          <p:spPr>
            <a:xfrm>
              <a:off x="3465892" y="1866125"/>
              <a:ext cx="226250" cy="331325"/>
            </a:xfrm>
            <a:custGeom>
              <a:rect b="b" l="l" r="r" t="t"/>
              <a:pathLst>
                <a:path extrusionOk="0" fill="none" h="13253" w="905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66"/>
            <p:cNvSpPr/>
            <p:nvPr/>
          </p:nvSpPr>
          <p:spPr>
            <a:xfrm>
              <a:off x="4516625" y="3155875"/>
              <a:ext cx="233975" cy="418800"/>
            </a:xfrm>
            <a:custGeom>
              <a:rect b="b" l="l" r="r" t="t"/>
              <a:pathLst>
                <a:path extrusionOk="0" h="16752" w="9359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66"/>
            <p:cNvSpPr/>
            <p:nvPr/>
          </p:nvSpPr>
          <p:spPr>
            <a:xfrm>
              <a:off x="4516625" y="3150825"/>
              <a:ext cx="233975" cy="428650"/>
            </a:xfrm>
            <a:custGeom>
              <a:rect b="b" l="l" r="r" t="t"/>
              <a:pathLst>
                <a:path extrusionOk="0" fill="none" h="17146" w="9359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66"/>
            <p:cNvSpPr/>
            <p:nvPr/>
          </p:nvSpPr>
          <p:spPr>
            <a:xfrm>
              <a:off x="4563050" y="3206525"/>
              <a:ext cx="146175" cy="337825"/>
            </a:xfrm>
            <a:custGeom>
              <a:rect b="b" l="l" r="r" t="t"/>
              <a:pathLst>
                <a:path extrusionOk="0" h="13513" w="5847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66"/>
            <p:cNvSpPr/>
            <p:nvPr/>
          </p:nvSpPr>
          <p:spPr>
            <a:xfrm>
              <a:off x="4602050" y="3280675"/>
              <a:ext cx="17875" cy="30575"/>
            </a:xfrm>
            <a:custGeom>
              <a:rect b="b" l="l" r="r" t="t"/>
              <a:pathLst>
                <a:path extrusionOk="0" h="1223" w="715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66"/>
            <p:cNvSpPr/>
            <p:nvPr/>
          </p:nvSpPr>
          <p:spPr>
            <a:xfrm>
              <a:off x="4646100" y="3305800"/>
              <a:ext cx="17900" cy="30700"/>
            </a:xfrm>
            <a:custGeom>
              <a:rect b="b" l="l" r="r" t="t"/>
              <a:pathLst>
                <a:path extrusionOk="0" h="1228" w="716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66"/>
            <p:cNvSpPr/>
            <p:nvPr/>
          </p:nvSpPr>
          <p:spPr>
            <a:xfrm>
              <a:off x="3508175" y="2588975"/>
              <a:ext cx="146750" cy="220525"/>
            </a:xfrm>
            <a:custGeom>
              <a:rect b="b" l="l" r="r" t="t"/>
              <a:pathLst>
                <a:path extrusionOk="0" h="8821" w="587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66"/>
            <p:cNvSpPr/>
            <p:nvPr/>
          </p:nvSpPr>
          <p:spPr>
            <a:xfrm>
              <a:off x="3508175" y="2587950"/>
              <a:ext cx="146750" cy="222075"/>
            </a:xfrm>
            <a:custGeom>
              <a:rect b="b" l="l" r="r" t="t"/>
              <a:pathLst>
                <a:path extrusionOk="0" fill="none" h="8883" w="587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66"/>
            <p:cNvSpPr/>
            <p:nvPr/>
          </p:nvSpPr>
          <p:spPr>
            <a:xfrm>
              <a:off x="3627225" y="2684675"/>
              <a:ext cx="5375" cy="3300"/>
            </a:xfrm>
            <a:custGeom>
              <a:rect b="b" l="l" r="r" t="t"/>
              <a:pathLst>
                <a:path extrusionOk="0" h="132" w="215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66"/>
            <p:cNvSpPr/>
            <p:nvPr/>
          </p:nvSpPr>
          <p:spPr>
            <a:xfrm>
              <a:off x="3627225" y="2684675"/>
              <a:ext cx="5375" cy="3300"/>
            </a:xfrm>
            <a:custGeom>
              <a:rect b="b" l="l" r="r" t="t"/>
              <a:pathLst>
                <a:path extrusionOk="0" fill="none" h="132" w="215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66"/>
            <p:cNvSpPr/>
            <p:nvPr/>
          </p:nvSpPr>
          <p:spPr>
            <a:xfrm>
              <a:off x="3565600" y="2576950"/>
              <a:ext cx="67000" cy="169675"/>
            </a:xfrm>
            <a:custGeom>
              <a:rect b="b" l="l" r="r" t="t"/>
              <a:pathLst>
                <a:path extrusionOk="0" h="6787" w="268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66"/>
            <p:cNvSpPr/>
            <p:nvPr/>
          </p:nvSpPr>
          <p:spPr>
            <a:xfrm>
              <a:off x="3565600" y="2576350"/>
              <a:ext cx="67000" cy="170275"/>
            </a:xfrm>
            <a:custGeom>
              <a:rect b="b" l="l" r="r" t="t"/>
              <a:pathLst>
                <a:path extrusionOk="0" fill="none" h="6811" w="268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66"/>
            <p:cNvSpPr/>
            <p:nvPr/>
          </p:nvSpPr>
          <p:spPr>
            <a:xfrm>
              <a:off x="3559950" y="2596875"/>
              <a:ext cx="38425" cy="150775"/>
            </a:xfrm>
            <a:custGeom>
              <a:rect b="b" l="l" r="r" t="t"/>
              <a:pathLst>
                <a:path extrusionOk="0" h="6031" w="1537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6"/>
            <p:cNvSpPr/>
            <p:nvPr/>
          </p:nvSpPr>
          <p:spPr>
            <a:xfrm>
              <a:off x="3559950" y="2593300"/>
              <a:ext cx="38425" cy="157800"/>
            </a:xfrm>
            <a:custGeom>
              <a:rect b="b" l="l" r="r" t="t"/>
              <a:pathLst>
                <a:path extrusionOk="0" fill="none" h="6312" w="1537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66"/>
            <p:cNvSpPr/>
            <p:nvPr/>
          </p:nvSpPr>
          <p:spPr>
            <a:xfrm>
              <a:off x="3470950" y="2609175"/>
              <a:ext cx="209575" cy="250675"/>
            </a:xfrm>
            <a:custGeom>
              <a:rect b="b" l="l" r="r" t="t"/>
              <a:pathLst>
                <a:path extrusionOk="0" h="10027" w="8383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66"/>
            <p:cNvSpPr/>
            <p:nvPr/>
          </p:nvSpPr>
          <p:spPr>
            <a:xfrm>
              <a:off x="3470950" y="2608475"/>
              <a:ext cx="209575" cy="252150"/>
            </a:xfrm>
            <a:custGeom>
              <a:rect b="b" l="l" r="r" t="t"/>
              <a:pathLst>
                <a:path extrusionOk="0" fill="none" h="10086" w="8383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6"/>
            <p:cNvSpPr/>
            <p:nvPr/>
          </p:nvSpPr>
          <p:spPr>
            <a:xfrm>
              <a:off x="3632875" y="2666350"/>
              <a:ext cx="82175" cy="187425"/>
            </a:xfrm>
            <a:custGeom>
              <a:rect b="b" l="l" r="r" t="t"/>
              <a:pathLst>
                <a:path extrusionOk="0" h="7497" w="3287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6"/>
            <p:cNvSpPr/>
            <p:nvPr/>
          </p:nvSpPr>
          <p:spPr>
            <a:xfrm>
              <a:off x="3632875" y="2665625"/>
              <a:ext cx="82175" cy="188150"/>
            </a:xfrm>
            <a:custGeom>
              <a:rect b="b" l="l" r="r" t="t"/>
              <a:pathLst>
                <a:path extrusionOk="0" fill="none" h="7526" w="3287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6"/>
            <p:cNvSpPr/>
            <p:nvPr/>
          </p:nvSpPr>
          <p:spPr>
            <a:xfrm>
              <a:off x="3627225" y="2684675"/>
              <a:ext cx="5375" cy="3300"/>
            </a:xfrm>
            <a:custGeom>
              <a:rect b="b" l="l" r="r" t="t"/>
              <a:pathLst>
                <a:path extrusionOk="0" h="132" w="215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6"/>
            <p:cNvSpPr/>
            <p:nvPr/>
          </p:nvSpPr>
          <p:spPr>
            <a:xfrm>
              <a:off x="3627225" y="2684675"/>
              <a:ext cx="5375" cy="3300"/>
            </a:xfrm>
            <a:custGeom>
              <a:rect b="b" l="l" r="r" t="t"/>
              <a:pathLst>
                <a:path extrusionOk="0" fill="none" h="132" w="215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cap="rnd" cmpd="sng" w="2675">
              <a:solidFill>
                <a:srgbClr val="3435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66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3277" name="Google Shape;3277;p66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78" name="Google Shape;3278;p66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79" name="Google Shape;3279;p66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3280" name="Google Shape;3280;p66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81" name="Google Shape;3281;p66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82" name="Google Shape;3282;p66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3283" name="Google Shape;3283;p66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84" name="Google Shape;3284;p66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85" name="Google Shape;3285;p66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3286" name="Google Shape;3286;p66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87" name="Google Shape;3287;p66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88" name="Google Shape;3288;p66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3289" name="Google Shape;3289;p66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90" name="Google Shape;3290;p66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91" name="Google Shape;3291;p66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3292" name="Google Shape;3292;p66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93" name="Google Shape;3293;p66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3294" name="Google Shape;3294;p66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295" name="Google Shape;3295;p66"/>
          <p:cNvCxnSpPr/>
          <p:nvPr/>
        </p:nvCxnSpPr>
        <p:spPr>
          <a:xfrm flipH="1" rot="10800000">
            <a:off x="1090712" y="2076177"/>
            <a:ext cx="2709900" cy="742500"/>
          </a:xfrm>
          <a:prstGeom prst="bentConnector3">
            <a:avLst>
              <a:gd fmla="val 41655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296" name="Google Shape;3296;p66"/>
          <p:cNvCxnSpPr/>
          <p:nvPr/>
        </p:nvCxnSpPr>
        <p:spPr>
          <a:xfrm flipH="1" rot="10800000">
            <a:off x="1193387" y="2522127"/>
            <a:ext cx="2578800" cy="153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297" name="Google Shape;3297;p66"/>
          <p:cNvCxnSpPr/>
          <p:nvPr/>
        </p:nvCxnSpPr>
        <p:spPr>
          <a:xfrm flipH="1" rot="10800000">
            <a:off x="6046825" y="1644525"/>
            <a:ext cx="2019300" cy="1496700"/>
          </a:xfrm>
          <a:prstGeom prst="bentConnector3">
            <a:avLst>
              <a:gd fmla="val 23113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298" name="Google Shape;3298;p66"/>
          <p:cNvCxnSpPr/>
          <p:nvPr/>
        </p:nvCxnSpPr>
        <p:spPr>
          <a:xfrm flipH="1" rot="10800000">
            <a:off x="5837275" y="2817225"/>
            <a:ext cx="1923900" cy="70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299" name="Google Shape;3299;p66"/>
          <p:cNvCxnSpPr/>
          <p:nvPr/>
        </p:nvCxnSpPr>
        <p:spPr>
          <a:xfrm flipH="1" rot="10800000">
            <a:off x="4475200" y="4055700"/>
            <a:ext cx="3352800" cy="600000"/>
          </a:xfrm>
          <a:prstGeom prst="bentConnector3">
            <a:avLst>
              <a:gd fmla="val 60227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300" name="Google Shape;330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5" name="Google Shape;3305;p67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306" name="Google Shape;3306;p67"/>
            <p:cNvSpPr/>
            <p:nvPr/>
          </p:nvSpPr>
          <p:spPr>
            <a:xfrm>
              <a:off x="2052955" y="3072868"/>
              <a:ext cx="3656940" cy="6567"/>
            </a:xfrm>
            <a:custGeom>
              <a:rect b="b" l="l" r="r" t="t"/>
              <a:pathLst>
                <a:path extrusionOk="0" h="203" w="114503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67"/>
            <p:cNvSpPr/>
            <p:nvPr/>
          </p:nvSpPr>
          <p:spPr>
            <a:xfrm>
              <a:off x="4022273" y="1881988"/>
              <a:ext cx="2424184" cy="2448350"/>
            </a:xfrm>
            <a:custGeom>
              <a:rect b="b" l="l" r="r" t="t"/>
              <a:pathLst>
                <a:path extrusionOk="0" h="75689" w="75904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8" name="Google Shape;3308;p67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09" name="Google Shape;3309;p67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310" name="Google Shape;3310;p67"/>
            <p:cNvSpPr/>
            <p:nvPr/>
          </p:nvSpPr>
          <p:spPr>
            <a:xfrm>
              <a:off x="5478901" y="1403456"/>
              <a:ext cx="101335" cy="100056"/>
            </a:xfrm>
            <a:custGeom>
              <a:rect b="b" l="l" r="r" t="t"/>
              <a:pathLst>
                <a:path extrusionOk="0" h="2937" w="3013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67"/>
            <p:cNvSpPr/>
            <p:nvPr/>
          </p:nvSpPr>
          <p:spPr>
            <a:xfrm>
              <a:off x="5408400" y="1967789"/>
              <a:ext cx="116974" cy="116783"/>
            </a:xfrm>
            <a:custGeom>
              <a:rect b="b" l="l" r="r" t="t"/>
              <a:pathLst>
                <a:path extrusionOk="0" h="3428" w="3478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67"/>
            <p:cNvSpPr/>
            <p:nvPr/>
          </p:nvSpPr>
          <p:spPr>
            <a:xfrm>
              <a:off x="5622258" y="1526407"/>
              <a:ext cx="996329" cy="640503"/>
            </a:xfrm>
            <a:custGeom>
              <a:rect b="b" l="l" r="r" t="t"/>
              <a:pathLst>
                <a:path extrusionOk="0" h="18801" w="29624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67"/>
            <p:cNvSpPr/>
            <p:nvPr/>
          </p:nvSpPr>
          <p:spPr>
            <a:xfrm>
              <a:off x="5848931" y="1826135"/>
              <a:ext cx="542627" cy="340777"/>
            </a:xfrm>
            <a:custGeom>
              <a:rect b="b" l="l" r="r" t="t"/>
              <a:pathLst>
                <a:path extrusionOk="0" h="10003" w="16134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67"/>
            <p:cNvSpPr/>
            <p:nvPr/>
          </p:nvSpPr>
          <p:spPr>
            <a:xfrm>
              <a:off x="5851756" y="1941250"/>
              <a:ext cx="538187" cy="215920"/>
            </a:xfrm>
            <a:custGeom>
              <a:rect b="b" l="l" r="r" t="t"/>
              <a:pathLst>
                <a:path extrusionOk="0" h="6338" w="16002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67"/>
            <p:cNvSpPr/>
            <p:nvPr/>
          </p:nvSpPr>
          <p:spPr>
            <a:xfrm>
              <a:off x="5847720" y="1614404"/>
              <a:ext cx="545452" cy="425537"/>
            </a:xfrm>
            <a:custGeom>
              <a:rect b="b" l="l" r="r" t="t"/>
              <a:pathLst>
                <a:path extrusionOk="0" h="12491" w="16218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67"/>
            <p:cNvSpPr/>
            <p:nvPr/>
          </p:nvSpPr>
          <p:spPr>
            <a:xfrm>
              <a:off x="5943852" y="1682573"/>
              <a:ext cx="352401" cy="338290"/>
            </a:xfrm>
            <a:custGeom>
              <a:rect b="b" l="l" r="r" t="t"/>
              <a:pathLst>
                <a:path extrusionOk="0" h="9930" w="10478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67"/>
            <p:cNvSpPr/>
            <p:nvPr/>
          </p:nvSpPr>
          <p:spPr>
            <a:xfrm>
              <a:off x="6021551" y="1756398"/>
              <a:ext cx="197826" cy="175652"/>
            </a:xfrm>
            <a:custGeom>
              <a:rect b="b" l="l" r="r" t="t"/>
              <a:pathLst>
                <a:path extrusionOk="0" h="5156" w="5882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67"/>
            <p:cNvSpPr/>
            <p:nvPr/>
          </p:nvSpPr>
          <p:spPr>
            <a:xfrm>
              <a:off x="5967094" y="1697154"/>
              <a:ext cx="56065" cy="13423"/>
            </a:xfrm>
            <a:custGeom>
              <a:rect b="b" l="l" r="r" t="t"/>
              <a:pathLst>
                <a:path extrusionOk="0" h="394" w="1667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67"/>
            <p:cNvSpPr/>
            <p:nvPr/>
          </p:nvSpPr>
          <p:spPr>
            <a:xfrm>
              <a:off x="5967094" y="1721513"/>
              <a:ext cx="56065" cy="13423"/>
            </a:xfrm>
            <a:custGeom>
              <a:rect b="b" l="l" r="r" t="t"/>
              <a:pathLst>
                <a:path extrusionOk="0" h="394" w="1667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67"/>
            <p:cNvSpPr/>
            <p:nvPr/>
          </p:nvSpPr>
          <p:spPr>
            <a:xfrm>
              <a:off x="5967094" y="1745428"/>
              <a:ext cx="30034" cy="13014"/>
            </a:xfrm>
            <a:custGeom>
              <a:rect b="b" l="l" r="r" t="t"/>
              <a:pathLst>
                <a:path extrusionOk="0" h="382" w="893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1" name="Google Shape;3321;p67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322" name="Google Shape;3322;p67"/>
            <p:cNvSpPr/>
            <p:nvPr/>
          </p:nvSpPr>
          <p:spPr>
            <a:xfrm>
              <a:off x="5421447" y="2764209"/>
              <a:ext cx="100931" cy="100227"/>
            </a:xfrm>
            <a:custGeom>
              <a:rect b="b" l="l" r="r" t="t"/>
              <a:pathLst>
                <a:path extrusionOk="0" h="2942" w="3001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3" name="Google Shape;3323;p67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324" name="Google Shape;3324;p67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rect b="b" l="l" r="r" t="t"/>
                <a:pathLst>
                  <a:path extrusionOk="0" h="18789" w="29624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67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67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rect b="b" l="l" r="r" t="t"/>
                <a:pathLst>
                  <a:path extrusionOk="0" h="1906" w="4466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67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67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rect b="b" l="l" r="r" t="t"/>
                <a:pathLst>
                  <a:path extrusionOk="0" h="1906" w="4465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67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rect b="b" l="l" r="r" t="t"/>
                <a:pathLst>
                  <a:path extrusionOk="0" h="1918" w="4454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67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rect b="b" l="l" r="r" t="t"/>
                <a:pathLst>
                  <a:path extrusionOk="0" h="1918" w="4454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67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rect b="b" l="l" r="r" t="t"/>
                <a:pathLst>
                  <a:path extrusionOk="0" h="1918" w="4454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67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rect b="b" l="l" r="r" t="t"/>
                <a:pathLst>
                  <a:path extrusionOk="0" h="1918" w="4465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67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67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rect b="b" l="l" r="r" t="t"/>
                <a:pathLst>
                  <a:path extrusionOk="0" h="1906" w="4466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67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67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rect b="b" l="l" r="r" t="t"/>
                <a:pathLst>
                  <a:path extrusionOk="0" h="1906" w="4465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67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67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67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67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rect b="b" l="l" r="r" t="t"/>
                <a:pathLst>
                  <a:path extrusionOk="0" h="1906" w="4465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67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67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rect b="b" l="l" r="r" t="t"/>
                <a:pathLst>
                  <a:path extrusionOk="0" h="1906" w="4466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67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67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rect b="b" l="l" r="r" t="t"/>
                <a:pathLst>
                  <a:path extrusionOk="0" h="1906" w="4465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67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67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67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rect b="b" l="l" r="r" t="t"/>
                <a:pathLst>
                  <a:path extrusionOk="0" h="1906" w="4454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67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rect b="b" l="l" r="r" t="t"/>
                <a:pathLst>
                  <a:path extrusionOk="0" h="1906" w="4465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67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rect b="b" l="l" r="r" t="t"/>
                <a:pathLst>
                  <a:path extrusionOk="0" h="8752" w="1330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67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rect b="b" l="l" r="r" t="t"/>
                <a:pathLst>
                  <a:path extrusionOk="0" h="1847" w="1330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67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rect b="b" l="l" r="r" t="t"/>
                <a:pathLst>
                  <a:path extrusionOk="0" h="775" w="775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67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rect b="b" l="l" r="r" t="t"/>
                <a:pathLst>
                  <a:path extrusionOk="0" h="775" w="775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67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rect b="b" l="l" r="r" t="t"/>
                <a:pathLst>
                  <a:path extrusionOk="0" h="775" w="775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67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rect b="b" l="l" r="r" t="t"/>
                <a:pathLst>
                  <a:path extrusionOk="0" h="6568" w="493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55" name="Google Shape;3355;p67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356" name="Google Shape;3356;p67"/>
            <p:cNvSpPr/>
            <p:nvPr/>
          </p:nvSpPr>
          <p:spPr>
            <a:xfrm>
              <a:off x="5416809" y="3880205"/>
              <a:ext cx="117377" cy="116749"/>
            </a:xfrm>
            <a:custGeom>
              <a:rect b="b" l="l" r="r" t="t"/>
              <a:pathLst>
                <a:path extrusionOk="0" h="3427" w="349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67"/>
            <p:cNvSpPr/>
            <p:nvPr/>
          </p:nvSpPr>
          <p:spPr>
            <a:xfrm>
              <a:off x="5622258" y="3980160"/>
              <a:ext cx="996329" cy="640503"/>
            </a:xfrm>
            <a:custGeom>
              <a:rect b="b" l="l" r="r" t="t"/>
              <a:pathLst>
                <a:path extrusionOk="0" h="18801" w="29624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67"/>
            <p:cNvSpPr/>
            <p:nvPr/>
          </p:nvSpPr>
          <p:spPr>
            <a:xfrm>
              <a:off x="5678733" y="4154859"/>
              <a:ext cx="312379" cy="309401"/>
            </a:xfrm>
            <a:custGeom>
              <a:rect b="b" l="l" r="r" t="t"/>
              <a:pathLst>
                <a:path extrusionOk="0" h="9082" w="9288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67"/>
            <p:cNvSpPr/>
            <p:nvPr/>
          </p:nvSpPr>
          <p:spPr>
            <a:xfrm>
              <a:off x="5747619" y="4215023"/>
              <a:ext cx="177411" cy="230433"/>
            </a:xfrm>
            <a:custGeom>
              <a:rect b="b" l="l" r="r" t="t"/>
              <a:pathLst>
                <a:path extrusionOk="0" h="6764" w="5275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67"/>
            <p:cNvSpPr/>
            <p:nvPr/>
          </p:nvSpPr>
          <p:spPr>
            <a:xfrm>
              <a:off x="5948662" y="4184191"/>
              <a:ext cx="583457" cy="111605"/>
            </a:xfrm>
            <a:custGeom>
              <a:rect b="b" l="l" r="r" t="t"/>
              <a:pathLst>
                <a:path extrusionOk="0" h="3276" w="17348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67"/>
            <p:cNvSpPr/>
            <p:nvPr/>
          </p:nvSpPr>
          <p:spPr>
            <a:xfrm>
              <a:off x="6009913" y="4223540"/>
              <a:ext cx="30471" cy="31683"/>
            </a:xfrm>
            <a:custGeom>
              <a:rect b="b" l="l" r="r" t="t"/>
              <a:pathLst>
                <a:path extrusionOk="0" h="930" w="906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67"/>
            <p:cNvSpPr/>
            <p:nvPr/>
          </p:nvSpPr>
          <p:spPr>
            <a:xfrm>
              <a:off x="6059190" y="4223131"/>
              <a:ext cx="30471" cy="31683"/>
            </a:xfrm>
            <a:custGeom>
              <a:rect b="b" l="l" r="r" t="t"/>
              <a:pathLst>
                <a:path extrusionOk="0" h="930" w="906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67"/>
            <p:cNvSpPr/>
            <p:nvPr/>
          </p:nvSpPr>
          <p:spPr>
            <a:xfrm>
              <a:off x="6108433" y="4223131"/>
              <a:ext cx="30471" cy="31683"/>
            </a:xfrm>
            <a:custGeom>
              <a:rect b="b" l="l" r="r" t="t"/>
              <a:pathLst>
                <a:path extrusionOk="0" h="930" w="906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67"/>
            <p:cNvSpPr/>
            <p:nvPr/>
          </p:nvSpPr>
          <p:spPr>
            <a:xfrm>
              <a:off x="6157710" y="4223131"/>
              <a:ext cx="30471" cy="31683"/>
            </a:xfrm>
            <a:custGeom>
              <a:rect b="b" l="l" r="r" t="t"/>
              <a:pathLst>
                <a:path extrusionOk="0" h="930" w="906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67"/>
            <p:cNvSpPr/>
            <p:nvPr/>
          </p:nvSpPr>
          <p:spPr>
            <a:xfrm>
              <a:off x="5953068" y="4325777"/>
              <a:ext cx="583457" cy="111571"/>
            </a:xfrm>
            <a:custGeom>
              <a:rect b="b" l="l" r="r" t="t"/>
              <a:pathLst>
                <a:path extrusionOk="0" h="3275" w="17348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67"/>
            <p:cNvSpPr/>
            <p:nvPr/>
          </p:nvSpPr>
          <p:spPr>
            <a:xfrm>
              <a:off x="6014319" y="4364716"/>
              <a:ext cx="30067" cy="31649"/>
            </a:xfrm>
            <a:custGeom>
              <a:rect b="b" l="l" r="r" t="t"/>
              <a:pathLst>
                <a:path extrusionOk="0" h="929" w="894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67"/>
            <p:cNvSpPr/>
            <p:nvPr/>
          </p:nvSpPr>
          <p:spPr>
            <a:xfrm>
              <a:off x="6063596" y="4364716"/>
              <a:ext cx="30067" cy="31649"/>
            </a:xfrm>
            <a:custGeom>
              <a:rect b="b" l="l" r="r" t="t"/>
              <a:pathLst>
                <a:path extrusionOk="0" h="929" w="894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67"/>
            <p:cNvSpPr/>
            <p:nvPr/>
          </p:nvSpPr>
          <p:spPr>
            <a:xfrm>
              <a:off x="6112839" y="4364308"/>
              <a:ext cx="30067" cy="31649"/>
            </a:xfrm>
            <a:custGeom>
              <a:rect b="b" l="l" r="r" t="t"/>
              <a:pathLst>
                <a:path extrusionOk="0" h="929" w="894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67"/>
            <p:cNvSpPr/>
            <p:nvPr/>
          </p:nvSpPr>
          <p:spPr>
            <a:xfrm>
              <a:off x="6162116" y="4364308"/>
              <a:ext cx="30067" cy="31649"/>
            </a:xfrm>
            <a:custGeom>
              <a:rect b="b" l="l" r="r" t="t"/>
              <a:pathLst>
                <a:path extrusionOk="0" h="929" w="894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67"/>
            <p:cNvSpPr/>
            <p:nvPr/>
          </p:nvSpPr>
          <p:spPr>
            <a:xfrm>
              <a:off x="6211359" y="4364308"/>
              <a:ext cx="30067" cy="31649"/>
            </a:xfrm>
            <a:custGeom>
              <a:rect b="b" l="l" r="r" t="t"/>
              <a:pathLst>
                <a:path extrusionOk="0" h="929" w="894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67"/>
            <p:cNvSpPr/>
            <p:nvPr/>
          </p:nvSpPr>
          <p:spPr>
            <a:xfrm>
              <a:off x="6260636" y="4364308"/>
              <a:ext cx="30067" cy="31649"/>
            </a:xfrm>
            <a:custGeom>
              <a:rect b="b" l="l" r="r" t="t"/>
              <a:pathLst>
                <a:path extrusionOk="0" h="929" w="894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67"/>
            <p:cNvSpPr/>
            <p:nvPr/>
          </p:nvSpPr>
          <p:spPr>
            <a:xfrm>
              <a:off x="6309879" y="4364308"/>
              <a:ext cx="30067" cy="31240"/>
            </a:xfrm>
            <a:custGeom>
              <a:rect b="b" l="l" r="r" t="t"/>
              <a:pathLst>
                <a:path extrusionOk="0" h="917" w="894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67"/>
            <p:cNvSpPr/>
            <p:nvPr/>
          </p:nvSpPr>
          <p:spPr>
            <a:xfrm>
              <a:off x="6359156" y="4363899"/>
              <a:ext cx="30067" cy="31649"/>
            </a:xfrm>
            <a:custGeom>
              <a:rect b="b" l="l" r="r" t="t"/>
              <a:pathLst>
                <a:path extrusionOk="0" h="929" w="894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67"/>
            <p:cNvSpPr/>
            <p:nvPr/>
          </p:nvSpPr>
          <p:spPr>
            <a:xfrm>
              <a:off x="6407995" y="4363899"/>
              <a:ext cx="30471" cy="31649"/>
            </a:xfrm>
            <a:custGeom>
              <a:rect b="b" l="l" r="r" t="t"/>
              <a:pathLst>
                <a:path extrusionOk="0" h="929" w="906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67"/>
            <p:cNvSpPr/>
            <p:nvPr/>
          </p:nvSpPr>
          <p:spPr>
            <a:xfrm>
              <a:off x="6457272" y="4363899"/>
              <a:ext cx="30471" cy="31649"/>
            </a:xfrm>
            <a:custGeom>
              <a:rect b="b" l="l" r="r" t="t"/>
              <a:pathLst>
                <a:path extrusionOk="0" h="929" w="906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67"/>
            <p:cNvSpPr/>
            <p:nvPr/>
          </p:nvSpPr>
          <p:spPr>
            <a:xfrm>
              <a:off x="6384383" y="4111593"/>
              <a:ext cx="118151" cy="119679"/>
            </a:xfrm>
            <a:custGeom>
              <a:rect b="b" l="l" r="r" t="t"/>
              <a:pathLst>
                <a:path extrusionOk="0" h="3513" w="3513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67"/>
            <p:cNvSpPr/>
            <p:nvPr/>
          </p:nvSpPr>
          <p:spPr>
            <a:xfrm>
              <a:off x="6412402" y="4140585"/>
              <a:ext cx="62119" cy="61696"/>
            </a:xfrm>
            <a:custGeom>
              <a:rect b="b" l="l" r="r" t="t"/>
              <a:pathLst>
                <a:path extrusionOk="0" h="1811" w="1847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67"/>
            <p:cNvSpPr/>
            <p:nvPr/>
          </p:nvSpPr>
          <p:spPr>
            <a:xfrm>
              <a:off x="6384383" y="4411355"/>
              <a:ext cx="118151" cy="119679"/>
            </a:xfrm>
            <a:custGeom>
              <a:rect b="b" l="l" r="r" t="t"/>
              <a:pathLst>
                <a:path extrusionOk="0" h="3513" w="3513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67"/>
            <p:cNvSpPr/>
            <p:nvPr/>
          </p:nvSpPr>
          <p:spPr>
            <a:xfrm>
              <a:off x="6407995" y="4444128"/>
              <a:ext cx="74530" cy="52839"/>
            </a:xfrm>
            <a:custGeom>
              <a:rect b="b" l="l" r="r" t="t"/>
              <a:pathLst>
                <a:path extrusionOk="0" h="1551" w="2216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0" name="Google Shape;3380;p67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381" name="Google Shape;3381;p67"/>
            <p:cNvSpPr/>
            <p:nvPr/>
          </p:nvSpPr>
          <p:spPr>
            <a:xfrm>
              <a:off x="457194" y="2043641"/>
              <a:ext cx="2571315" cy="2116080"/>
            </a:xfrm>
            <a:custGeom>
              <a:rect b="b" l="l" r="r" t="t"/>
              <a:pathLst>
                <a:path extrusionOk="0" h="55745" w="68605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67"/>
            <p:cNvSpPr/>
            <p:nvPr/>
          </p:nvSpPr>
          <p:spPr>
            <a:xfrm>
              <a:off x="1330917" y="2184589"/>
              <a:ext cx="3186" cy="42060"/>
            </a:xfrm>
            <a:custGeom>
              <a:rect b="b" l="l" r="r" t="t"/>
              <a:pathLst>
                <a:path extrusionOk="0" h="1108" w="85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67"/>
            <p:cNvSpPr/>
            <p:nvPr/>
          </p:nvSpPr>
          <p:spPr>
            <a:xfrm>
              <a:off x="2144860" y="4732764"/>
              <a:ext cx="66977" cy="67835"/>
            </a:xfrm>
            <a:custGeom>
              <a:rect b="b" l="l" r="r" t="t"/>
              <a:pathLst>
                <a:path extrusionOk="0" h="1787" w="1787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67"/>
            <p:cNvSpPr/>
            <p:nvPr/>
          </p:nvSpPr>
          <p:spPr>
            <a:xfrm>
              <a:off x="2255087" y="4732764"/>
              <a:ext cx="66977" cy="67835"/>
            </a:xfrm>
            <a:custGeom>
              <a:rect b="b" l="l" r="r" t="t"/>
              <a:pathLst>
                <a:path extrusionOk="0" h="1787" w="1787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67"/>
            <p:cNvSpPr/>
            <p:nvPr/>
          </p:nvSpPr>
          <p:spPr>
            <a:xfrm>
              <a:off x="2365314" y="4732764"/>
              <a:ext cx="66977" cy="67835"/>
            </a:xfrm>
            <a:custGeom>
              <a:rect b="b" l="l" r="r" t="t"/>
              <a:pathLst>
                <a:path extrusionOk="0" h="1787" w="1787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67"/>
            <p:cNvSpPr/>
            <p:nvPr/>
          </p:nvSpPr>
          <p:spPr>
            <a:xfrm>
              <a:off x="2475991" y="4732764"/>
              <a:ext cx="66977" cy="67835"/>
            </a:xfrm>
            <a:custGeom>
              <a:rect b="b" l="l" r="r" t="t"/>
              <a:pathLst>
                <a:path extrusionOk="0" h="1787" w="1787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67"/>
            <p:cNvSpPr/>
            <p:nvPr/>
          </p:nvSpPr>
          <p:spPr>
            <a:xfrm>
              <a:off x="941355" y="1463225"/>
              <a:ext cx="66977" cy="67835"/>
            </a:xfrm>
            <a:custGeom>
              <a:rect b="b" l="l" r="r" t="t"/>
              <a:pathLst>
                <a:path extrusionOk="0" h="1787" w="1787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67"/>
            <p:cNvSpPr/>
            <p:nvPr/>
          </p:nvSpPr>
          <p:spPr>
            <a:xfrm>
              <a:off x="1052032" y="1463225"/>
              <a:ext cx="66977" cy="67835"/>
            </a:xfrm>
            <a:custGeom>
              <a:rect b="b" l="l" r="r" t="t"/>
              <a:pathLst>
                <a:path extrusionOk="0" h="1787" w="1787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67"/>
            <p:cNvSpPr/>
            <p:nvPr/>
          </p:nvSpPr>
          <p:spPr>
            <a:xfrm>
              <a:off x="1162259" y="1463225"/>
              <a:ext cx="66977" cy="67835"/>
            </a:xfrm>
            <a:custGeom>
              <a:rect b="b" l="l" r="r" t="t"/>
              <a:pathLst>
                <a:path extrusionOk="0" h="1787" w="1787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67"/>
            <p:cNvSpPr/>
            <p:nvPr/>
          </p:nvSpPr>
          <p:spPr>
            <a:xfrm>
              <a:off x="1272936" y="1463225"/>
              <a:ext cx="66939" cy="67835"/>
            </a:xfrm>
            <a:custGeom>
              <a:rect b="b" l="l" r="r" t="t"/>
              <a:pathLst>
                <a:path extrusionOk="0" h="1787" w="1786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67"/>
            <p:cNvSpPr/>
            <p:nvPr/>
          </p:nvSpPr>
          <p:spPr>
            <a:xfrm>
              <a:off x="2576399" y="2279642"/>
              <a:ext cx="178517" cy="179209"/>
            </a:xfrm>
            <a:custGeom>
              <a:rect b="b" l="l" r="r" t="t"/>
              <a:pathLst>
                <a:path extrusionOk="0" h="4721" w="4763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67"/>
            <p:cNvSpPr/>
            <p:nvPr/>
          </p:nvSpPr>
          <p:spPr>
            <a:xfrm>
              <a:off x="556702" y="2508392"/>
              <a:ext cx="133466" cy="132518"/>
            </a:xfrm>
            <a:custGeom>
              <a:rect b="b" l="l" r="r" t="t"/>
              <a:pathLst>
                <a:path extrusionOk="0" h="3491" w="3561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67"/>
            <p:cNvSpPr/>
            <p:nvPr/>
          </p:nvSpPr>
          <p:spPr>
            <a:xfrm>
              <a:off x="742788" y="4127294"/>
              <a:ext cx="155317" cy="155218"/>
            </a:xfrm>
            <a:custGeom>
              <a:rect b="b" l="l" r="r" t="t"/>
              <a:pathLst>
                <a:path extrusionOk="0" h="4089" w="4144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67"/>
            <p:cNvSpPr/>
            <p:nvPr/>
          </p:nvSpPr>
          <p:spPr>
            <a:xfrm>
              <a:off x="2811096" y="3654609"/>
              <a:ext cx="92426" cy="93230"/>
            </a:xfrm>
            <a:custGeom>
              <a:rect b="b" l="l" r="r" t="t"/>
              <a:pathLst>
                <a:path extrusionOk="0" h="2456" w="2466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67"/>
            <p:cNvSpPr/>
            <p:nvPr/>
          </p:nvSpPr>
          <p:spPr>
            <a:xfrm>
              <a:off x="1954314" y="2090978"/>
              <a:ext cx="528843" cy="532920"/>
            </a:xfrm>
            <a:custGeom>
              <a:rect b="b" l="l" r="r" t="t"/>
              <a:pathLst>
                <a:path extrusionOk="0" h="14039" w="1411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67"/>
            <p:cNvSpPr/>
            <p:nvPr/>
          </p:nvSpPr>
          <p:spPr>
            <a:xfrm>
              <a:off x="2189498" y="2331458"/>
              <a:ext cx="59818" cy="53030"/>
            </a:xfrm>
            <a:custGeom>
              <a:rect b="b" l="l" r="r" t="t"/>
              <a:pathLst>
                <a:path extrusionOk="0" h="1397" w="1596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67"/>
            <p:cNvSpPr/>
            <p:nvPr/>
          </p:nvSpPr>
          <p:spPr>
            <a:xfrm>
              <a:off x="2065890" y="2202886"/>
              <a:ext cx="307036" cy="310361"/>
            </a:xfrm>
            <a:custGeom>
              <a:rect b="b" l="l" r="r" t="t"/>
              <a:pathLst>
                <a:path extrusionOk="0" h="8176" w="8192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67"/>
            <p:cNvSpPr/>
            <p:nvPr/>
          </p:nvSpPr>
          <p:spPr>
            <a:xfrm>
              <a:off x="2385853" y="1818042"/>
              <a:ext cx="311496" cy="311955"/>
            </a:xfrm>
            <a:custGeom>
              <a:rect b="b" l="l" r="r" t="t"/>
              <a:pathLst>
                <a:path extrusionOk="0" h="8218" w="8311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67"/>
            <p:cNvSpPr/>
            <p:nvPr/>
          </p:nvSpPr>
          <p:spPr>
            <a:xfrm>
              <a:off x="2452342" y="1848220"/>
              <a:ext cx="176756" cy="175109"/>
            </a:xfrm>
            <a:custGeom>
              <a:rect b="b" l="l" r="r" t="t"/>
              <a:pathLst>
                <a:path extrusionOk="0" h="4613" w="4716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67"/>
            <p:cNvSpPr/>
            <p:nvPr/>
          </p:nvSpPr>
          <p:spPr>
            <a:xfrm>
              <a:off x="2491620" y="1882195"/>
              <a:ext cx="100409" cy="130203"/>
            </a:xfrm>
            <a:custGeom>
              <a:rect b="b" l="l" r="r" t="t"/>
              <a:pathLst>
                <a:path extrusionOk="0" h="3430" w="2679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67"/>
            <p:cNvSpPr/>
            <p:nvPr/>
          </p:nvSpPr>
          <p:spPr>
            <a:xfrm>
              <a:off x="809277" y="4270860"/>
              <a:ext cx="394514" cy="335263"/>
            </a:xfrm>
            <a:custGeom>
              <a:rect b="b" l="l" r="r" t="t"/>
              <a:pathLst>
                <a:path extrusionOk="0" h="8832" w="10526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67"/>
            <p:cNvSpPr/>
            <p:nvPr/>
          </p:nvSpPr>
          <p:spPr>
            <a:xfrm>
              <a:off x="724048" y="4314818"/>
              <a:ext cx="373076" cy="329834"/>
            </a:xfrm>
            <a:custGeom>
              <a:rect b="b" l="l" r="r" t="t"/>
              <a:pathLst>
                <a:path extrusionOk="0" h="8689" w="9954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67"/>
            <p:cNvSpPr/>
            <p:nvPr/>
          </p:nvSpPr>
          <p:spPr>
            <a:xfrm>
              <a:off x="748148" y="4368912"/>
              <a:ext cx="394065" cy="313170"/>
            </a:xfrm>
            <a:custGeom>
              <a:rect b="b" l="l" r="r" t="t"/>
              <a:pathLst>
                <a:path extrusionOk="0" h="8250" w="10514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67"/>
            <p:cNvSpPr/>
            <p:nvPr/>
          </p:nvSpPr>
          <p:spPr>
            <a:xfrm>
              <a:off x="1124330" y="3919232"/>
              <a:ext cx="471274" cy="480004"/>
            </a:xfrm>
            <a:custGeom>
              <a:rect b="b" l="l" r="r" t="t"/>
              <a:pathLst>
                <a:path extrusionOk="0" h="12645" w="12574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67"/>
            <p:cNvSpPr/>
            <p:nvPr/>
          </p:nvSpPr>
          <p:spPr>
            <a:xfrm>
              <a:off x="1089511" y="3890762"/>
              <a:ext cx="536864" cy="543284"/>
            </a:xfrm>
            <a:custGeom>
              <a:rect b="b" l="l" r="r" t="t"/>
              <a:pathLst>
                <a:path extrusionOk="0" h="14312" w="14324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67"/>
            <p:cNvSpPr/>
            <p:nvPr/>
          </p:nvSpPr>
          <p:spPr>
            <a:xfrm>
              <a:off x="1237668" y="4022371"/>
              <a:ext cx="240996" cy="282878"/>
            </a:xfrm>
            <a:custGeom>
              <a:rect b="b" l="l" r="r" t="t"/>
              <a:pathLst>
                <a:path extrusionOk="0" h="7452" w="643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67"/>
            <p:cNvSpPr/>
            <p:nvPr/>
          </p:nvSpPr>
          <p:spPr>
            <a:xfrm>
              <a:off x="1297897" y="4102847"/>
              <a:ext cx="122335" cy="112779"/>
            </a:xfrm>
            <a:custGeom>
              <a:rect b="b" l="l" r="r" t="t"/>
              <a:pathLst>
                <a:path extrusionOk="0" h="2971" w="3264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67"/>
            <p:cNvSpPr/>
            <p:nvPr/>
          </p:nvSpPr>
          <p:spPr>
            <a:xfrm>
              <a:off x="1242577" y="2334608"/>
              <a:ext cx="1091980" cy="1885625"/>
            </a:xfrm>
            <a:custGeom>
              <a:rect b="b" l="l" r="r" t="t"/>
              <a:pathLst>
                <a:path extrusionOk="0" h="49674" w="29135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67"/>
            <p:cNvSpPr/>
            <p:nvPr/>
          </p:nvSpPr>
          <p:spPr>
            <a:xfrm>
              <a:off x="2129718" y="3794038"/>
              <a:ext cx="445825" cy="823504"/>
            </a:xfrm>
            <a:custGeom>
              <a:rect b="b" l="l" r="r" t="t"/>
              <a:pathLst>
                <a:path extrusionOk="0" h="21694" w="11895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67"/>
            <p:cNvSpPr/>
            <p:nvPr/>
          </p:nvSpPr>
          <p:spPr>
            <a:xfrm>
              <a:off x="2112290" y="3808957"/>
              <a:ext cx="441814" cy="814470"/>
            </a:xfrm>
            <a:custGeom>
              <a:rect b="b" l="l" r="r" t="t"/>
              <a:pathLst>
                <a:path extrusionOk="0" h="21456" w="11788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67"/>
            <p:cNvSpPr/>
            <p:nvPr/>
          </p:nvSpPr>
          <p:spPr>
            <a:xfrm>
              <a:off x="2281435" y="3860014"/>
              <a:ext cx="104457" cy="25813"/>
            </a:xfrm>
            <a:custGeom>
              <a:rect b="b" l="l" r="r" t="t"/>
              <a:pathLst>
                <a:path extrusionOk="0" h="680" w="2787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67"/>
            <p:cNvSpPr/>
            <p:nvPr/>
          </p:nvSpPr>
          <p:spPr>
            <a:xfrm>
              <a:off x="2243056" y="3860697"/>
              <a:ext cx="25449" cy="25130"/>
            </a:xfrm>
            <a:custGeom>
              <a:rect b="b" l="l" r="r" t="t"/>
              <a:pathLst>
                <a:path extrusionOk="0" h="662" w="679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67"/>
            <p:cNvSpPr/>
            <p:nvPr/>
          </p:nvSpPr>
          <p:spPr>
            <a:xfrm>
              <a:off x="2293466" y="4522576"/>
              <a:ext cx="74997" cy="75540"/>
            </a:xfrm>
            <a:custGeom>
              <a:rect b="b" l="l" r="r" t="t"/>
              <a:pathLst>
                <a:path extrusionOk="0" h="1990" w="2001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67"/>
            <p:cNvSpPr/>
            <p:nvPr/>
          </p:nvSpPr>
          <p:spPr>
            <a:xfrm>
              <a:off x="2156478" y="3930051"/>
              <a:ext cx="357934" cy="565908"/>
            </a:xfrm>
            <a:custGeom>
              <a:rect b="b" l="l" r="r" t="t"/>
              <a:pathLst>
                <a:path extrusionOk="0" h="14908" w="955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67"/>
            <p:cNvSpPr/>
            <p:nvPr/>
          </p:nvSpPr>
          <p:spPr>
            <a:xfrm>
              <a:off x="2196619" y="4069290"/>
              <a:ext cx="278964" cy="282498"/>
            </a:xfrm>
            <a:custGeom>
              <a:rect b="b" l="l" r="r" t="t"/>
              <a:pathLst>
                <a:path extrusionOk="0" h="7442" w="7443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67"/>
            <p:cNvSpPr/>
            <p:nvPr/>
          </p:nvSpPr>
          <p:spPr>
            <a:xfrm>
              <a:off x="2271166" y="4121827"/>
              <a:ext cx="148946" cy="176628"/>
            </a:xfrm>
            <a:custGeom>
              <a:rect b="b" l="l" r="r" t="t"/>
              <a:pathLst>
                <a:path extrusionOk="0" h="4653" w="3974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67"/>
            <p:cNvSpPr/>
            <p:nvPr/>
          </p:nvSpPr>
          <p:spPr>
            <a:xfrm>
              <a:off x="2156028" y="3930051"/>
              <a:ext cx="286984" cy="440716"/>
            </a:xfrm>
            <a:custGeom>
              <a:rect b="b" l="l" r="r" t="t"/>
              <a:pathLst>
                <a:path extrusionOk="0" h="11610" w="7657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67"/>
            <p:cNvSpPr/>
            <p:nvPr/>
          </p:nvSpPr>
          <p:spPr>
            <a:xfrm>
              <a:off x="2156028" y="3930051"/>
              <a:ext cx="357934" cy="565908"/>
            </a:xfrm>
            <a:custGeom>
              <a:rect b="b" l="l" r="r" t="t"/>
              <a:pathLst>
                <a:path extrusionOk="0" h="14908" w="955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67"/>
            <p:cNvSpPr/>
            <p:nvPr/>
          </p:nvSpPr>
          <p:spPr>
            <a:xfrm>
              <a:off x="613071" y="2945887"/>
              <a:ext cx="620032" cy="579991"/>
            </a:xfrm>
            <a:custGeom>
              <a:rect b="b" l="l" r="r" t="t"/>
              <a:pathLst>
                <a:path extrusionOk="0" h="15279" w="16543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67"/>
            <p:cNvSpPr/>
            <p:nvPr/>
          </p:nvSpPr>
          <p:spPr>
            <a:xfrm>
              <a:off x="789750" y="3038131"/>
              <a:ext cx="331473" cy="447700"/>
            </a:xfrm>
            <a:custGeom>
              <a:rect b="b" l="l" r="r" t="t"/>
              <a:pathLst>
                <a:path extrusionOk="0" h="11794" w="8844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67"/>
            <p:cNvSpPr/>
            <p:nvPr/>
          </p:nvSpPr>
          <p:spPr>
            <a:xfrm>
              <a:off x="979284" y="3090896"/>
              <a:ext cx="42652" cy="89586"/>
            </a:xfrm>
            <a:custGeom>
              <a:rect b="b" l="l" r="r" t="t"/>
              <a:pathLst>
                <a:path extrusionOk="0" h="2360" w="1138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67"/>
            <p:cNvSpPr/>
            <p:nvPr/>
          </p:nvSpPr>
          <p:spPr>
            <a:xfrm>
              <a:off x="855676" y="3023060"/>
              <a:ext cx="10757" cy="48741"/>
            </a:xfrm>
            <a:custGeom>
              <a:rect b="b" l="l" r="r" t="t"/>
              <a:pathLst>
                <a:path extrusionOk="0" h="1284" w="287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67"/>
            <p:cNvSpPr/>
            <p:nvPr/>
          </p:nvSpPr>
          <p:spPr>
            <a:xfrm>
              <a:off x="829815" y="3128666"/>
              <a:ext cx="80357" cy="15108"/>
            </a:xfrm>
            <a:custGeom>
              <a:rect b="b" l="l" r="r" t="t"/>
              <a:pathLst>
                <a:path extrusionOk="0" h="398" w="2144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67"/>
            <p:cNvSpPr/>
            <p:nvPr/>
          </p:nvSpPr>
          <p:spPr>
            <a:xfrm>
              <a:off x="973137" y="3329743"/>
              <a:ext cx="81032" cy="20954"/>
            </a:xfrm>
            <a:custGeom>
              <a:rect b="b" l="l" r="r" t="t"/>
              <a:pathLst>
                <a:path extrusionOk="0" h="552" w="2162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67"/>
            <p:cNvSpPr/>
            <p:nvPr/>
          </p:nvSpPr>
          <p:spPr>
            <a:xfrm>
              <a:off x="1091985" y="3278497"/>
              <a:ext cx="60380" cy="73756"/>
            </a:xfrm>
            <a:custGeom>
              <a:rect b="b" l="l" r="r" t="t"/>
              <a:pathLst>
                <a:path extrusionOk="0" h="1943" w="1611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67"/>
            <p:cNvSpPr/>
            <p:nvPr/>
          </p:nvSpPr>
          <p:spPr>
            <a:xfrm>
              <a:off x="896641" y="3219696"/>
              <a:ext cx="105881" cy="18904"/>
            </a:xfrm>
            <a:custGeom>
              <a:rect b="b" l="l" r="r" t="t"/>
              <a:pathLst>
                <a:path extrusionOk="0" h="498" w="2825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67"/>
            <p:cNvSpPr/>
            <p:nvPr/>
          </p:nvSpPr>
          <p:spPr>
            <a:xfrm>
              <a:off x="2238821" y="3021618"/>
              <a:ext cx="706948" cy="543511"/>
            </a:xfrm>
            <a:custGeom>
              <a:rect b="b" l="l" r="r" t="t"/>
              <a:pathLst>
                <a:path extrusionOk="0" h="14318" w="18862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67"/>
            <p:cNvSpPr/>
            <p:nvPr/>
          </p:nvSpPr>
          <p:spPr>
            <a:xfrm>
              <a:off x="2310069" y="3107484"/>
              <a:ext cx="431882" cy="403287"/>
            </a:xfrm>
            <a:custGeom>
              <a:rect b="b" l="l" r="r" t="t"/>
              <a:pathLst>
                <a:path extrusionOk="0" h="10624" w="11523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67"/>
            <p:cNvSpPr/>
            <p:nvPr/>
          </p:nvSpPr>
          <p:spPr>
            <a:xfrm>
              <a:off x="2489634" y="3117468"/>
              <a:ext cx="32795" cy="100594"/>
            </a:xfrm>
            <a:custGeom>
              <a:rect b="b" l="l" r="r" t="t"/>
              <a:pathLst>
                <a:path extrusionOk="0" h="2650" w="875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67"/>
            <p:cNvSpPr/>
            <p:nvPr/>
          </p:nvSpPr>
          <p:spPr>
            <a:xfrm>
              <a:off x="2656717" y="3076243"/>
              <a:ext cx="19227" cy="51170"/>
            </a:xfrm>
            <a:custGeom>
              <a:rect b="b" l="l" r="r" t="t"/>
              <a:pathLst>
                <a:path extrusionOk="0" h="1348" w="513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67"/>
            <p:cNvSpPr/>
            <p:nvPr/>
          </p:nvSpPr>
          <p:spPr>
            <a:xfrm>
              <a:off x="2597800" y="3180710"/>
              <a:ext cx="82606" cy="28508"/>
            </a:xfrm>
            <a:custGeom>
              <a:rect b="b" l="l" r="r" t="t"/>
              <a:pathLst>
                <a:path extrusionOk="0" h="751" w="2204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67"/>
            <p:cNvSpPr/>
            <p:nvPr/>
          </p:nvSpPr>
          <p:spPr>
            <a:xfrm>
              <a:off x="2408153" y="3365426"/>
              <a:ext cx="82606" cy="32304"/>
            </a:xfrm>
            <a:custGeom>
              <a:rect b="b" l="l" r="r" t="t"/>
              <a:pathLst>
                <a:path extrusionOk="0" h="851" w="2204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67"/>
            <p:cNvSpPr/>
            <p:nvPr/>
          </p:nvSpPr>
          <p:spPr>
            <a:xfrm>
              <a:off x="2315916" y="3287683"/>
              <a:ext cx="49886" cy="88409"/>
            </a:xfrm>
            <a:custGeom>
              <a:rect b="b" l="l" r="r" t="t"/>
              <a:pathLst>
                <a:path extrusionOk="0" h="2329" w="1331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67"/>
            <p:cNvSpPr/>
            <p:nvPr/>
          </p:nvSpPr>
          <p:spPr>
            <a:xfrm>
              <a:off x="2481800" y="3266463"/>
              <a:ext cx="111466" cy="22966"/>
            </a:xfrm>
            <a:custGeom>
              <a:rect b="b" l="l" r="r" t="t"/>
              <a:pathLst>
                <a:path extrusionOk="0" h="605" w="2974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67"/>
            <p:cNvSpPr/>
            <p:nvPr/>
          </p:nvSpPr>
          <p:spPr>
            <a:xfrm>
              <a:off x="1077030" y="2709772"/>
              <a:ext cx="1342796" cy="793668"/>
            </a:xfrm>
            <a:custGeom>
              <a:rect b="b" l="l" r="r" t="t"/>
              <a:pathLst>
                <a:path extrusionOk="0" h="20908" w="35827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67"/>
            <p:cNvSpPr/>
            <p:nvPr/>
          </p:nvSpPr>
          <p:spPr>
            <a:xfrm>
              <a:off x="1065862" y="2721046"/>
              <a:ext cx="1342346" cy="784633"/>
            </a:xfrm>
            <a:custGeom>
              <a:rect b="b" l="l" r="r" t="t"/>
              <a:pathLst>
                <a:path extrusionOk="0" h="20670" w="35815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67"/>
            <p:cNvSpPr/>
            <p:nvPr/>
          </p:nvSpPr>
          <p:spPr>
            <a:xfrm>
              <a:off x="801706" y="3503413"/>
              <a:ext cx="1908632" cy="214702"/>
            </a:xfrm>
            <a:custGeom>
              <a:rect b="b" l="l" r="r" t="t"/>
              <a:pathLst>
                <a:path extrusionOk="0" h="5656" w="50924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67"/>
            <p:cNvSpPr/>
            <p:nvPr/>
          </p:nvSpPr>
          <p:spPr>
            <a:xfrm>
              <a:off x="801706" y="3505652"/>
              <a:ext cx="1886293" cy="115322"/>
            </a:xfrm>
            <a:custGeom>
              <a:rect b="b" l="l" r="r" t="t"/>
              <a:pathLst>
                <a:path extrusionOk="0" h="3038" w="50328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67"/>
            <p:cNvSpPr/>
            <p:nvPr/>
          </p:nvSpPr>
          <p:spPr>
            <a:xfrm>
              <a:off x="1465693" y="3540007"/>
              <a:ext cx="549832" cy="53372"/>
            </a:xfrm>
            <a:custGeom>
              <a:rect b="b" l="l" r="r" t="t"/>
              <a:pathLst>
                <a:path extrusionOk="0" h="1406" w="1467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67"/>
            <p:cNvSpPr/>
            <p:nvPr/>
          </p:nvSpPr>
          <p:spPr>
            <a:xfrm>
              <a:off x="1141270" y="2787477"/>
              <a:ext cx="1194638" cy="720936"/>
            </a:xfrm>
            <a:custGeom>
              <a:rect b="b" l="l" r="r" t="t"/>
              <a:pathLst>
                <a:path extrusionOk="0" h="18992" w="31874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67"/>
            <p:cNvSpPr/>
            <p:nvPr/>
          </p:nvSpPr>
          <p:spPr>
            <a:xfrm>
              <a:off x="1481322" y="2881506"/>
              <a:ext cx="525694" cy="532009"/>
            </a:xfrm>
            <a:custGeom>
              <a:rect b="b" l="l" r="r" t="t"/>
              <a:pathLst>
                <a:path extrusionOk="0" h="14015" w="14026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67"/>
            <p:cNvSpPr/>
            <p:nvPr/>
          </p:nvSpPr>
          <p:spPr>
            <a:xfrm>
              <a:off x="1716469" y="3160819"/>
              <a:ext cx="55845" cy="99000"/>
            </a:xfrm>
            <a:custGeom>
              <a:rect b="b" l="l" r="r" t="t"/>
              <a:pathLst>
                <a:path extrusionOk="0" h="2608" w="149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67"/>
            <p:cNvSpPr/>
            <p:nvPr/>
          </p:nvSpPr>
          <p:spPr>
            <a:xfrm>
              <a:off x="1619209" y="2978229"/>
              <a:ext cx="250816" cy="338110"/>
            </a:xfrm>
            <a:custGeom>
              <a:rect b="b" l="l" r="r" t="t"/>
              <a:pathLst>
                <a:path extrusionOk="0" h="8907" w="6692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67"/>
            <p:cNvSpPr/>
            <p:nvPr/>
          </p:nvSpPr>
          <p:spPr>
            <a:xfrm>
              <a:off x="1337176" y="2791122"/>
              <a:ext cx="511864" cy="714559"/>
            </a:xfrm>
            <a:custGeom>
              <a:rect b="b" l="l" r="r" t="t"/>
              <a:pathLst>
                <a:path extrusionOk="0" h="18824" w="13657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67"/>
            <p:cNvSpPr/>
            <p:nvPr/>
          </p:nvSpPr>
          <p:spPr>
            <a:xfrm>
              <a:off x="1511401" y="2791122"/>
              <a:ext cx="746602" cy="714559"/>
            </a:xfrm>
            <a:custGeom>
              <a:rect b="b" l="l" r="r" t="t"/>
              <a:pathLst>
                <a:path extrusionOk="0" h="18824" w="1992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67"/>
            <p:cNvSpPr/>
            <p:nvPr/>
          </p:nvSpPr>
          <p:spPr>
            <a:xfrm>
              <a:off x="829815" y="1606488"/>
              <a:ext cx="659573" cy="870992"/>
            </a:xfrm>
            <a:custGeom>
              <a:rect b="b" l="l" r="r" t="t"/>
              <a:pathLst>
                <a:path extrusionOk="0" h="22945" w="17598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67"/>
            <p:cNvSpPr/>
            <p:nvPr/>
          </p:nvSpPr>
          <p:spPr>
            <a:xfrm>
              <a:off x="811488" y="1625506"/>
              <a:ext cx="658711" cy="871410"/>
            </a:xfrm>
            <a:custGeom>
              <a:rect b="b" l="l" r="r" t="t"/>
              <a:pathLst>
                <a:path extrusionOk="0" h="22956" w="17575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67"/>
            <p:cNvSpPr/>
            <p:nvPr/>
          </p:nvSpPr>
          <p:spPr>
            <a:xfrm>
              <a:off x="1102891" y="2394738"/>
              <a:ext cx="75897" cy="77325"/>
            </a:xfrm>
            <a:custGeom>
              <a:rect b="b" l="l" r="r" t="t"/>
              <a:pathLst>
                <a:path extrusionOk="0" h="2037" w="2025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67"/>
            <p:cNvSpPr/>
            <p:nvPr/>
          </p:nvSpPr>
          <p:spPr>
            <a:xfrm>
              <a:off x="862385" y="1684231"/>
              <a:ext cx="558265" cy="689733"/>
            </a:xfrm>
            <a:custGeom>
              <a:rect b="b" l="l" r="r" t="t"/>
              <a:pathLst>
                <a:path extrusionOk="0" h="18170" w="14895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67"/>
            <p:cNvSpPr/>
            <p:nvPr/>
          </p:nvSpPr>
          <p:spPr>
            <a:xfrm>
              <a:off x="962343" y="1853725"/>
              <a:ext cx="357034" cy="361607"/>
            </a:xfrm>
            <a:custGeom>
              <a:rect b="b" l="l" r="r" t="t"/>
              <a:pathLst>
                <a:path extrusionOk="0" h="9526" w="9526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67"/>
            <p:cNvSpPr/>
            <p:nvPr/>
          </p:nvSpPr>
          <p:spPr>
            <a:xfrm>
              <a:off x="1033292" y="1940882"/>
              <a:ext cx="213336" cy="195380"/>
            </a:xfrm>
            <a:custGeom>
              <a:rect b="b" l="l" r="r" t="t"/>
              <a:pathLst>
                <a:path extrusionOk="0" h="5147" w="5692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67"/>
            <p:cNvSpPr/>
            <p:nvPr/>
          </p:nvSpPr>
          <p:spPr>
            <a:xfrm>
              <a:off x="861935" y="1683776"/>
              <a:ext cx="394964" cy="607474"/>
            </a:xfrm>
            <a:custGeom>
              <a:rect b="b" l="l" r="r" t="t"/>
              <a:pathLst>
                <a:path extrusionOk="0" h="16003" w="10538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67"/>
            <p:cNvSpPr/>
            <p:nvPr/>
          </p:nvSpPr>
          <p:spPr>
            <a:xfrm>
              <a:off x="864596" y="1683776"/>
              <a:ext cx="554292" cy="690189"/>
            </a:xfrm>
            <a:custGeom>
              <a:rect b="b" l="l" r="r" t="t"/>
              <a:pathLst>
                <a:path extrusionOk="0" h="18182" w="14789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67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455" name="Google Shape;3455;p6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56" name="Google Shape;3456;p6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457" name="Google Shape;3457;p67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458" name="Google Shape;3458;p6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59" name="Google Shape;3459;p6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460" name="Google Shape;3460;p67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461" name="Google Shape;3461;p6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62" name="Google Shape;3462;p6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463" name="Google Shape;346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p68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69" name="Google Shape;3469;p68"/>
          <p:cNvSpPr/>
          <p:nvPr/>
        </p:nvSpPr>
        <p:spPr>
          <a:xfrm>
            <a:off x="1132364" y="2871587"/>
            <a:ext cx="15761" cy="15561"/>
          </a:xfrm>
          <a:custGeom>
            <a:rect b="b" l="l" r="r" t="t"/>
            <a:pathLst>
              <a:path extrusionOk="0" h="623" w="631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0" name="Google Shape;3470;p68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471" name="Google Shape;3471;p68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472" name="Google Shape;3472;p68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rect b="b" l="l" r="r" t="t"/>
                <a:pathLst>
                  <a:path extrusionOk="0" h="25859" w="29897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68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rect b="b" l="l" r="r" t="t"/>
                <a:pathLst>
                  <a:path extrusionOk="0" h="8986" w="9931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68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rect b="b" l="l" r="r" t="t"/>
                <a:pathLst>
                  <a:path extrusionOk="0" h="4118" w="2572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68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rect b="b" l="l" r="r" t="t"/>
                <a:pathLst>
                  <a:path extrusionOk="0" h="3971" w="262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68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rect b="b" l="l" r="r" t="t"/>
                <a:pathLst>
                  <a:path extrusionOk="0" h="3586" w="2144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68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rect b="b" l="l" r="r" t="t"/>
                <a:pathLst>
                  <a:path extrusionOk="0" h="3468" w="2227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68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rect b="b" l="l" r="r" t="t"/>
                <a:pathLst>
                  <a:path extrusionOk="0" h="3442" w="2061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68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rect b="b" l="l" r="r" t="t"/>
                <a:pathLst>
                  <a:path extrusionOk="0" h="3328" w="2192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68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rect b="b" l="l" r="r" t="t"/>
                <a:pathLst>
                  <a:path extrusionOk="0" h="3590" w="1335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68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rect b="b" l="l" r="r" t="t"/>
                <a:pathLst>
                  <a:path extrusionOk="0" h="3361" w="2084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68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rect b="b" l="l" r="r" t="t"/>
                <a:pathLst>
                  <a:path extrusionOk="0" h="3298" w="2037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68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rect b="b" l="l" r="r" t="t"/>
                <a:pathLst>
                  <a:path extrusionOk="0" h="3104" w="1953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68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rect b="b" l="l" r="r" t="t"/>
                <a:pathLst>
                  <a:path extrusionOk="0" h="3283" w="1204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68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rect b="b" l="l" r="r" t="t"/>
                <a:pathLst>
                  <a:path extrusionOk="0" h="3244" w="1132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68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rect b="b" l="l" r="r" t="t"/>
                <a:pathLst>
                  <a:path extrusionOk="0" h="2958" w="1823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68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rect b="b" l="l" r="r" t="t"/>
                <a:pathLst>
                  <a:path extrusionOk="0" h="2674" w="1596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68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rect b="b" l="l" r="r" t="t"/>
                <a:pathLst>
                  <a:path extrusionOk="0" h="2079" w="156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68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rect b="b" l="l" r="r" t="t"/>
                <a:pathLst>
                  <a:path extrusionOk="0" h="27294" w="19122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68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rect b="b" l="l" r="r" t="t"/>
                <a:pathLst>
                  <a:path extrusionOk="0" h="6026" w="4907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68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rect b="b" l="l" r="r" t="t"/>
                <a:pathLst>
                  <a:path extrusionOk="0" h="3802" w="2561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68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rect b="b" l="l" r="r" t="t"/>
                <a:pathLst>
                  <a:path extrusionOk="0" h="3583" w="2787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68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rect b="b" l="l" r="r" t="t"/>
                <a:pathLst>
                  <a:path extrusionOk="0" h="3547" w="2442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68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rect b="b" l="l" r="r" t="t"/>
                <a:pathLst>
                  <a:path extrusionOk="0" h="3540" w="237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68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rect b="b" l="l" r="r" t="t"/>
                <a:pathLst>
                  <a:path extrusionOk="0" h="3388" w="2616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68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rect b="b" l="l" r="r" t="t"/>
                <a:pathLst>
                  <a:path extrusionOk="0" h="3373" w="2501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68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rect b="b" l="l" r="r" t="t"/>
                <a:pathLst>
                  <a:path extrusionOk="0" h="3208" w="2335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68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rect b="b" l="l" r="r" t="t"/>
                <a:pathLst>
                  <a:path extrusionOk="0" h="3094" w="2406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68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rect b="b" l="l" r="r" t="t"/>
                <a:pathLst>
                  <a:path extrusionOk="0" h="3201" w="2061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68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rect b="b" l="l" r="r" t="t"/>
                <a:pathLst>
                  <a:path extrusionOk="0" h="2905" w="1787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68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rect b="b" l="l" r="r" t="t"/>
                <a:pathLst>
                  <a:path extrusionOk="0" h="2842" w="1585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68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rect b="b" l="l" r="r" t="t"/>
                <a:pathLst>
                  <a:path extrusionOk="0" h="2737" w="1632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68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rect b="b" l="l" r="r" t="t"/>
                <a:pathLst>
                  <a:path extrusionOk="0" h="2013" w="1633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68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rect b="b" l="l" r="r" t="t"/>
                <a:pathLst>
                  <a:path extrusionOk="0" h="2172" w="1275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68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rect b="b" l="l" r="r" t="t"/>
                <a:pathLst>
                  <a:path extrusionOk="0" h="9074" w="35231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68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rect b="b" l="l" r="r" t="t"/>
                <a:pathLst>
                  <a:path extrusionOk="0" h="5229" w="5073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68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rect b="b" l="l" r="r" t="t"/>
                <a:pathLst>
                  <a:path extrusionOk="0" h="5433" w="5097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68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rect b="b" l="l" r="r" t="t"/>
                <a:pathLst>
                  <a:path extrusionOk="0" h="4852" w="4811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68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rect b="b" l="l" r="r" t="t"/>
                <a:pathLst>
                  <a:path extrusionOk="0" h="5051" w="4752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68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rect b="b" l="l" r="r" t="t"/>
                <a:pathLst>
                  <a:path extrusionOk="0" h="632" w="4513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1" name="Google Shape;3511;p68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512" name="Google Shape;3512;p68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513" name="Google Shape;3513;p68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514" name="Google Shape;3514;p68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515" name="Google Shape;3515;p68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516" name="Google Shape;3516;p68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rect b="b" l="l" r="r" t="t"/>
                <a:pathLst>
                  <a:path extrusionOk="0" h="29568" w="42506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68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rect b="b" l="l" r="r" t="t"/>
                <a:pathLst>
                  <a:path extrusionOk="0" h="16626" w="24052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68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rect b="b" l="l" r="r" t="t"/>
                <a:pathLst>
                  <a:path extrusionOk="0" h="6780" w="4966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68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rect b="b" l="l" r="r" t="t"/>
                <a:pathLst>
                  <a:path extrusionOk="0" h="6185" w="4418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68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rect b="b" l="l" r="r" t="t"/>
                <a:pathLst>
                  <a:path extrusionOk="0" h="5864" w="4513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68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rect b="b" l="l" r="r" t="t"/>
                <a:pathLst>
                  <a:path extrusionOk="0" h="5088" w="3883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68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rect b="b" l="l" r="r" t="t"/>
                <a:pathLst>
                  <a:path extrusionOk="0" h="5116" w="3728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68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rect b="b" l="l" r="r" t="t"/>
                <a:pathLst>
                  <a:path extrusionOk="0" h="4304" w="318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68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rect b="b" l="l" r="r" t="t"/>
                <a:pathLst>
                  <a:path extrusionOk="0" h="3864" w="2847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68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rect b="b" l="l" r="r" t="t"/>
                <a:pathLst>
                  <a:path extrusionOk="0" h="3503" w="2632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68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rect b="b" l="l" r="r" t="t"/>
                <a:pathLst>
                  <a:path extrusionOk="0" h="3214" w="249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68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rect b="b" l="l" r="r" t="t"/>
                <a:pathLst>
                  <a:path extrusionOk="0" h="2741" w="2156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68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rect b="b" l="l" r="r" t="t"/>
                <a:pathLst>
                  <a:path extrusionOk="0" h="2635" w="2144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68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rect b="b" l="l" r="r" t="t"/>
                <a:pathLst>
                  <a:path extrusionOk="0" h="2446" w="2014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68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rect b="b" l="l" r="r" t="t"/>
                <a:pathLst>
                  <a:path extrusionOk="0" h="30136" w="42767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68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rect b="b" l="l" r="r" t="t"/>
                <a:pathLst>
                  <a:path extrusionOk="0" h="2704" w="1374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68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rect b="b" l="l" r="r" t="t"/>
                <a:pathLst>
                  <a:path extrusionOk="0" h="1121" w="25742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68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rect b="b" l="l" r="r" t="t"/>
                <a:pathLst>
                  <a:path extrusionOk="0" h="1119" w="25587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68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rect b="b" l="l" r="r" t="t"/>
                <a:pathLst>
                  <a:path extrusionOk="0" h="915" w="2429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68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rect b="b" l="l" r="r" t="t"/>
                <a:pathLst>
                  <a:path extrusionOk="0" h="692" w="23444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68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rect b="b" l="l" r="r" t="t"/>
                <a:pathLst>
                  <a:path extrusionOk="0" h="17800" w="6764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7" name="Google Shape;3537;p68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538" name="Google Shape;3538;p68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539" name="Google Shape;3539;p68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540" name="Google Shape;3540;p68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541" name="Google Shape;3541;p68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542" name="Google Shape;3542;p68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rect b="b" l="l" r="r" t="t"/>
                <a:pathLst>
                  <a:path extrusionOk="0" h="29445" w="45197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68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rect b="b" l="l" r="r" t="t"/>
                <a:pathLst>
                  <a:path extrusionOk="0" h="18852" w="26457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68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rect b="b" l="l" r="r" t="t"/>
                <a:pathLst>
                  <a:path extrusionOk="0" h="25202" w="33112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68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rect b="b" l="l" r="r" t="t"/>
                <a:pathLst>
                  <a:path extrusionOk="0" h="7537" w="5228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68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rect b="b" l="l" r="r" t="t"/>
                <a:pathLst>
                  <a:path extrusionOk="0" h="7417" w="5097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68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rect b="b" l="l" r="r" t="t"/>
                <a:pathLst>
                  <a:path extrusionOk="0" h="7286" w="5061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68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rect b="b" l="l" r="r" t="t"/>
                <a:pathLst>
                  <a:path extrusionOk="0" h="6581" w="4478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68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rect b="b" l="l" r="r" t="t"/>
                <a:pathLst>
                  <a:path extrusionOk="0" h="6210" w="4669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68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rect b="b" l="l" r="r" t="t"/>
                <a:pathLst>
                  <a:path extrusionOk="0" h="5623" w="4263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68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rect b="b" l="l" r="r" t="t"/>
                <a:pathLst>
                  <a:path extrusionOk="0" h="5564" w="4013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68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rect b="b" l="l" r="r" t="t"/>
                <a:pathLst>
                  <a:path extrusionOk="0" h="5181" w="3895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68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rect b="b" l="l" r="r" t="t"/>
                <a:pathLst>
                  <a:path extrusionOk="0" h="4848" w="3835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68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rect b="b" l="l" r="r" t="t"/>
                <a:pathLst>
                  <a:path extrusionOk="0" h="3955" w="2954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68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rect b="b" l="l" r="r" t="t"/>
                <a:pathLst>
                  <a:path extrusionOk="0" h="3561" w="288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68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rect b="b" l="l" r="r" t="t"/>
                <a:pathLst>
                  <a:path extrusionOk="0" h="3304" w="2416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68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rect b="b" l="l" r="r" t="t"/>
                <a:pathLst>
                  <a:path extrusionOk="0" h="2041" w="1549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68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rect b="b" l="l" r="r" t="t"/>
                <a:pathLst>
                  <a:path extrusionOk="0" h="3781" w="13526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68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rect b="b" l="l" r="r" t="t"/>
                <a:pathLst>
                  <a:path extrusionOk="0" h="5063" w="24754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68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rect b="b" l="l" r="r" t="t"/>
                <a:pathLst>
                  <a:path extrusionOk="0" h="5034" w="24587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68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rect b="b" l="l" r="r" t="t"/>
                <a:pathLst>
                  <a:path extrusionOk="0" h="4633" w="23373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68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rect b="b" l="l" r="r" t="t"/>
                <a:pathLst>
                  <a:path extrusionOk="0" h="4256" w="22623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68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rect b="b" l="l" r="r" t="t"/>
                <a:pathLst>
                  <a:path extrusionOk="0" h="1066" w="4264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68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rect b="b" l="l" r="r" t="t"/>
                <a:pathLst>
                  <a:path extrusionOk="0" h="14869" w="10145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5" name="Google Shape;3565;p68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566" name="Google Shape;3566;p68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567" name="Google Shape;3567;p68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568" name="Google Shape;3568;p68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569" name="Google Shape;3569;p68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570" name="Google Shape;3570;p68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rect b="b" l="l" r="r" t="t"/>
                <a:pathLst>
                  <a:path extrusionOk="0" h="2205" w="16967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68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rect b="b" l="l" r="r" t="t"/>
                <a:pathLst>
                  <a:path extrusionOk="0" h="2263" w="16777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68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rect b="b" l="l" r="r" t="t"/>
                <a:pathLst>
                  <a:path extrusionOk="0" h="2287" w="16646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68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rect b="b" l="l" r="r" t="t"/>
                <a:pathLst>
                  <a:path extrusionOk="0" h="4003" w="3418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68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rect b="b" l="l" r="r" t="t"/>
                <a:pathLst>
                  <a:path extrusionOk="0" h="3904" w="3513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68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rect b="b" l="l" r="r" t="t"/>
                <a:pathLst>
                  <a:path extrusionOk="0" h="3774" w="3323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68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rect b="b" l="l" r="r" t="t"/>
                <a:pathLst>
                  <a:path extrusionOk="0" h="25378" w="25076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68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rect b="b" l="l" r="r" t="t"/>
                <a:pathLst>
                  <a:path extrusionOk="0" h="6669" w="2263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68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rect b="b" l="l" r="r" t="t"/>
                <a:pathLst>
                  <a:path extrusionOk="0" h="2549" w="2502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68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rect b="b" l="l" r="r" t="t"/>
                <a:pathLst>
                  <a:path extrusionOk="0" h="17313" w="17324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68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rect b="b" l="l" r="r" t="t"/>
                <a:pathLst>
                  <a:path extrusionOk="0" h="18952" w="12883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68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rect b="b" l="l" r="r" t="t"/>
                <a:pathLst>
                  <a:path extrusionOk="0" h="3753" w="3096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68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rect b="b" l="l" r="r" t="t"/>
                <a:pathLst>
                  <a:path extrusionOk="0" h="3267" w="262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68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rect b="b" l="l" r="r" t="t"/>
                <a:pathLst>
                  <a:path extrusionOk="0" h="3270" w="2477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68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rect b="b" l="l" r="r" t="t"/>
                <a:pathLst>
                  <a:path extrusionOk="0" h="3090" w="2299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68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rect b="b" l="l" r="r" t="t"/>
                <a:pathLst>
                  <a:path extrusionOk="0" h="3068" w="2335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68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rect b="b" l="l" r="r" t="t"/>
                <a:pathLst>
                  <a:path extrusionOk="0" h="2958" w="2238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68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rect b="b" l="l" r="r" t="t"/>
                <a:pathLst>
                  <a:path extrusionOk="0" h="2913" w="2156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68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rect b="b" l="l" r="r" t="t"/>
                <a:pathLst>
                  <a:path extrusionOk="0" h="2483" w="2139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68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rect b="b" l="l" r="r" t="t"/>
                <a:pathLst>
                  <a:path extrusionOk="0" h="2460" w="1954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0" name="Google Shape;3590;p68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591" name="Google Shape;3591;p68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592" name="Google Shape;3592;p68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593" name="Google Shape;3593;p68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594" name="Google Shape;3594;p68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595" name="Google Shape;3595;p68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rect b="b" l="l" r="r" t="t"/>
                <a:pathLst>
                  <a:path extrusionOk="0" h="34504" w="21266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68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rect b="b" l="l" r="r" t="t"/>
                <a:pathLst>
                  <a:path extrusionOk="0" h="26904" w="17467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68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rect b="b" l="l" r="r" t="t"/>
                <a:pathLst>
                  <a:path extrusionOk="0" h="17476" w="10479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68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rect b="b" l="l" r="r" t="t"/>
                <a:pathLst>
                  <a:path extrusionOk="0" h="3216" w="3192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68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rect b="b" l="l" r="r" t="t"/>
                <a:pathLst>
                  <a:path extrusionOk="0" h="2906" w="2882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68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rect b="b" l="l" r="r" t="t"/>
                <a:pathLst>
                  <a:path extrusionOk="0" h="2907" w="1441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68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rect b="b" l="l" r="r" t="t"/>
                <a:pathLst>
                  <a:path extrusionOk="0" h="608" w="3859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68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rect b="b" l="l" r="r" t="t"/>
                <a:pathLst>
                  <a:path extrusionOk="0" h="5025" w="394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68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rect b="b" l="l" r="r" t="t"/>
                <a:pathLst>
                  <a:path extrusionOk="0" h="4603" w="3535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68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rect b="b" l="l" r="r" t="t"/>
                <a:pathLst>
                  <a:path extrusionOk="0" h="4012" w="3145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68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rect b="b" l="l" r="r" t="t"/>
                <a:pathLst>
                  <a:path extrusionOk="0" h="3945" w="2942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68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rect b="b" l="l" r="r" t="t"/>
                <a:pathLst>
                  <a:path extrusionOk="0" h="3025" w="2299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68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rect b="b" l="l" r="r" t="t"/>
                <a:pathLst>
                  <a:path extrusionOk="0" h="2952" w="2215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68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rect b="b" l="l" r="r" t="t"/>
                <a:pathLst>
                  <a:path extrusionOk="0" h="2734" w="2144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68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rect b="b" l="l" r="r" t="t"/>
                <a:pathLst>
                  <a:path extrusionOk="0" h="2003" w="1585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68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rect b="b" l="l" r="r" t="t"/>
                <a:pathLst>
                  <a:path extrusionOk="0" h="1477" w="1204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68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rect b="b" l="l" r="r" t="t"/>
                <a:pathLst>
                  <a:path extrusionOk="0" h="8936" w="9943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2" name="Google Shape;3612;p68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613" name="Google Shape;3613;p68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14" name="Google Shape;3614;p68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615" name="Google Shape;3615;p68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616" name="Google Shape;3616;p68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617" name="Google Shape;3617;p68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rect b="b" l="l" r="r" t="t"/>
                <a:pathLst>
                  <a:path extrusionOk="0" h="25183" w="25206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68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rect b="b" l="l" r="r" t="t"/>
                <a:pathLst>
                  <a:path extrusionOk="0" h="24435" w="23719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68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rect b="b" l="l" r="r" t="t"/>
                <a:pathLst>
                  <a:path extrusionOk="0" h="5247" w="6895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68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rect b="b" l="l" r="r" t="t"/>
                <a:pathLst>
                  <a:path extrusionOk="0" h="15149" w="30123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68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rect b="b" l="l" r="r" t="t"/>
                <a:pathLst>
                  <a:path extrusionOk="0" h="13471" w="27165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68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rect b="b" l="l" r="r" t="t"/>
                <a:pathLst>
                  <a:path extrusionOk="0" h="5231" w="7941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68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rect b="b" l="l" r="r" t="t"/>
                <a:pathLst>
                  <a:path extrusionOk="0" h="3834" w="3751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68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rect b="b" l="l" r="r" t="t"/>
                <a:pathLst>
                  <a:path extrusionOk="0" h="1668" w="418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68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rect b="b" l="l" r="r" t="t"/>
                <a:pathLst>
                  <a:path extrusionOk="0" h="1717" w="4156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68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rect b="b" l="l" r="r" t="t"/>
                <a:pathLst>
                  <a:path extrusionOk="0" h="3189" w="3216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68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rect b="b" l="l" r="r" t="t"/>
                <a:pathLst>
                  <a:path extrusionOk="0" h="1502" w="3895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68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rect b="b" l="l" r="r" t="t"/>
                <a:pathLst>
                  <a:path extrusionOk="0" h="3049" w="3084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68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rect b="b" l="l" r="r" t="t"/>
                <a:pathLst>
                  <a:path extrusionOk="0" h="3320" w="1418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68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rect b="b" l="l" r="r" t="t"/>
                <a:pathLst>
                  <a:path extrusionOk="0" h="3277" w="1275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68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rect b="b" l="l" r="r" t="t"/>
                <a:pathLst>
                  <a:path extrusionOk="0" h="2624" w="2561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68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rect b="b" l="l" r="r" t="t"/>
                <a:pathLst>
                  <a:path extrusionOk="0" h="2992" w="1144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68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rect b="b" l="l" r="r" t="t"/>
                <a:pathLst>
                  <a:path extrusionOk="0" h="2907" w="1179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68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rect b="b" l="l" r="r" t="t"/>
                <a:pathLst>
                  <a:path extrusionOk="0" h="2803" w="1132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68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rect b="b" l="l" r="r" t="t"/>
                <a:pathLst>
                  <a:path extrusionOk="0" h="2182" w="2168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68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rect b="b" l="l" r="r" t="t"/>
                <a:pathLst>
                  <a:path extrusionOk="0" h="2396" w="1013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68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rect b="b" l="l" r="r" t="t"/>
                <a:pathLst>
                  <a:path extrusionOk="0" h="1820" w="172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68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rect b="b" l="l" r="r" t="t"/>
                <a:pathLst>
                  <a:path extrusionOk="0" h="1652" w="1666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68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rect b="b" l="l" r="r" t="t"/>
                <a:pathLst>
                  <a:path extrusionOk="0" h="1762" w="966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0" name="Google Shape;3640;p68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641" name="Google Shape;3641;p68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42" name="Google Shape;3642;p68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643" name="Google Shape;3643;p68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b="1" sz="18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4" name="Google Shape;3644;p68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5" name="Google Shape;3645;p68"/>
          <p:cNvCxnSpPr>
            <a:stCxn id="3643" idx="1"/>
            <a:endCxn id="3644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646" name="Google Shape;3646;p68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68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8" name="Google Shape;3648;p68"/>
          <p:cNvCxnSpPr>
            <a:stCxn id="3643" idx="3"/>
            <a:endCxn id="3647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649" name="Google Shape;3649;p68"/>
          <p:cNvCxnSpPr>
            <a:stCxn id="3643" idx="2"/>
            <a:endCxn id="3646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650" name="Google Shape;3650;p68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51" name="Google Shape;3651;p68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52" name="Google Shape;3652;p68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53" name="Google Shape;365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69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59" name="Google Shape;3659;p69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660" name="Google Shape;3660;p69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27430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61" name="Google Shape;3661;p69"/>
            <p:cNvSpPr/>
            <p:nvPr/>
          </p:nvSpPr>
          <p:spPr>
            <a:xfrm>
              <a:off x="4590600" y="2297159"/>
              <a:ext cx="547291" cy="546636"/>
            </a:xfrm>
            <a:custGeom>
              <a:rect b="b" l="l" r="r" t="t"/>
              <a:pathLst>
                <a:path extrusionOk="0" h="27521" w="27554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5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662" name="Google Shape;3662;p69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663" name="Google Shape;3663;p69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27430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64" name="Google Shape;3664;p69"/>
            <p:cNvSpPr/>
            <p:nvPr/>
          </p:nvSpPr>
          <p:spPr>
            <a:xfrm>
              <a:off x="4590600" y="3114189"/>
              <a:ext cx="547291" cy="546616"/>
            </a:xfrm>
            <a:custGeom>
              <a:rect b="b" l="l" r="r" t="t"/>
              <a:pathLst>
                <a:path extrusionOk="0" h="27520" w="27554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5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665" name="Google Shape;3665;p69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666" name="Google Shape;3666;p69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27430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67" name="Google Shape;3667;p69"/>
            <p:cNvSpPr/>
            <p:nvPr/>
          </p:nvSpPr>
          <p:spPr>
            <a:xfrm>
              <a:off x="4590600" y="3930117"/>
              <a:ext cx="547291" cy="546636"/>
            </a:xfrm>
            <a:custGeom>
              <a:rect b="b" l="l" r="r" t="t"/>
              <a:pathLst>
                <a:path extrusionOk="0" h="27521" w="27554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5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68" name="Google Shape;3668;p69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13715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669" name="Google Shape;3669;p69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670" name="Google Shape;3670;p69"/>
            <p:cNvSpPr/>
            <p:nvPr/>
          </p:nvSpPr>
          <p:spPr>
            <a:xfrm>
              <a:off x="1068003" y="1271750"/>
              <a:ext cx="486039" cy="429385"/>
            </a:xfrm>
            <a:custGeom>
              <a:rect b="b" l="l" r="r" t="t"/>
              <a:pathLst>
                <a:path extrusionOk="0" h="10550" w="11942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69"/>
            <p:cNvSpPr/>
            <p:nvPr/>
          </p:nvSpPr>
          <p:spPr>
            <a:xfrm>
              <a:off x="1368409" y="1271750"/>
              <a:ext cx="485592" cy="429385"/>
            </a:xfrm>
            <a:custGeom>
              <a:rect b="b" l="l" r="r" t="t"/>
              <a:pathLst>
                <a:path extrusionOk="0" h="10550" w="11931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69"/>
            <p:cNvSpPr/>
            <p:nvPr/>
          </p:nvSpPr>
          <p:spPr>
            <a:xfrm>
              <a:off x="1668856" y="1271750"/>
              <a:ext cx="485592" cy="429385"/>
            </a:xfrm>
            <a:custGeom>
              <a:rect b="b" l="l" r="r" t="t"/>
              <a:pathLst>
                <a:path extrusionOk="0" h="10550" w="11931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69"/>
            <p:cNvSpPr/>
            <p:nvPr/>
          </p:nvSpPr>
          <p:spPr>
            <a:xfrm>
              <a:off x="1968814" y="1271750"/>
              <a:ext cx="486080" cy="429385"/>
            </a:xfrm>
            <a:custGeom>
              <a:rect b="b" l="l" r="r" t="t"/>
              <a:pathLst>
                <a:path extrusionOk="0" h="10550" w="11943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69"/>
            <p:cNvSpPr/>
            <p:nvPr/>
          </p:nvSpPr>
          <p:spPr>
            <a:xfrm>
              <a:off x="2269261" y="1271750"/>
              <a:ext cx="485103" cy="429385"/>
            </a:xfrm>
            <a:custGeom>
              <a:rect b="b" l="l" r="r" t="t"/>
              <a:pathLst>
                <a:path extrusionOk="0" h="10550" w="11919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69"/>
            <p:cNvSpPr/>
            <p:nvPr/>
          </p:nvSpPr>
          <p:spPr>
            <a:xfrm>
              <a:off x="2569708" y="1271750"/>
              <a:ext cx="485103" cy="429385"/>
            </a:xfrm>
            <a:custGeom>
              <a:rect b="b" l="l" r="r" t="t"/>
              <a:pathLst>
                <a:path extrusionOk="0" h="10550" w="11919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69"/>
            <p:cNvSpPr/>
            <p:nvPr/>
          </p:nvSpPr>
          <p:spPr>
            <a:xfrm>
              <a:off x="2866777" y="1271750"/>
              <a:ext cx="485103" cy="429385"/>
            </a:xfrm>
            <a:custGeom>
              <a:rect b="b" l="l" r="r" t="t"/>
              <a:pathLst>
                <a:path extrusionOk="0" h="10550" w="11919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69"/>
            <p:cNvSpPr/>
            <p:nvPr/>
          </p:nvSpPr>
          <p:spPr>
            <a:xfrm>
              <a:off x="1055875" y="4208223"/>
              <a:ext cx="502564" cy="182865"/>
            </a:xfrm>
            <a:custGeom>
              <a:rect b="b" l="l" r="r" t="t"/>
              <a:pathLst>
                <a:path extrusionOk="0" h="4493" w="12348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69"/>
            <p:cNvSpPr/>
            <p:nvPr/>
          </p:nvSpPr>
          <p:spPr>
            <a:xfrm>
              <a:off x="1063608" y="2410971"/>
              <a:ext cx="94546" cy="94546"/>
            </a:xfrm>
            <a:custGeom>
              <a:rect b="b" l="l" r="r" t="t"/>
              <a:pathLst>
                <a:path extrusionOk="0" h="2323" w="2323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69"/>
            <p:cNvSpPr/>
            <p:nvPr/>
          </p:nvSpPr>
          <p:spPr>
            <a:xfrm>
              <a:off x="1063608" y="2277721"/>
              <a:ext cx="94546" cy="94546"/>
            </a:xfrm>
            <a:custGeom>
              <a:rect b="b" l="l" r="r" t="t"/>
              <a:pathLst>
                <a:path extrusionOk="0" h="2323" w="2323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69"/>
            <p:cNvSpPr/>
            <p:nvPr/>
          </p:nvSpPr>
          <p:spPr>
            <a:xfrm>
              <a:off x="1069916" y="1822700"/>
              <a:ext cx="914936" cy="110053"/>
            </a:xfrm>
            <a:custGeom>
              <a:rect b="b" l="l" r="r" t="t"/>
              <a:pathLst>
                <a:path extrusionOk="0" h="2704" w="2248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69"/>
            <p:cNvSpPr/>
            <p:nvPr/>
          </p:nvSpPr>
          <p:spPr>
            <a:xfrm>
              <a:off x="1069916" y="1981143"/>
              <a:ext cx="745828" cy="54335"/>
            </a:xfrm>
            <a:custGeom>
              <a:rect b="b" l="l" r="r" t="t"/>
              <a:pathLst>
                <a:path extrusionOk="0" h="1335" w="18325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69"/>
            <p:cNvSpPr/>
            <p:nvPr/>
          </p:nvSpPr>
          <p:spPr>
            <a:xfrm>
              <a:off x="1069916" y="2069828"/>
              <a:ext cx="745828" cy="54823"/>
            </a:xfrm>
            <a:custGeom>
              <a:rect b="b" l="l" r="r" t="t"/>
              <a:pathLst>
                <a:path extrusionOk="0" h="1347" w="18325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69"/>
            <p:cNvSpPr/>
            <p:nvPr/>
          </p:nvSpPr>
          <p:spPr>
            <a:xfrm>
              <a:off x="1069916" y="2158512"/>
              <a:ext cx="489947" cy="54335"/>
            </a:xfrm>
            <a:custGeom>
              <a:rect b="b" l="l" r="r" t="t"/>
              <a:pathLst>
                <a:path extrusionOk="0" h="1335" w="12038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69"/>
            <p:cNvSpPr/>
            <p:nvPr/>
          </p:nvSpPr>
          <p:spPr>
            <a:xfrm>
              <a:off x="1130966" y="5001539"/>
              <a:ext cx="220065" cy="194831"/>
            </a:xfrm>
            <a:custGeom>
              <a:rect b="b" l="l" r="r" t="t"/>
              <a:pathLst>
                <a:path extrusionOk="0" h="4787" w="5407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69"/>
            <p:cNvSpPr/>
            <p:nvPr/>
          </p:nvSpPr>
          <p:spPr>
            <a:xfrm>
              <a:off x="1267636" y="5001539"/>
              <a:ext cx="219536" cy="194831"/>
            </a:xfrm>
            <a:custGeom>
              <a:rect b="b" l="l" r="r" t="t"/>
              <a:pathLst>
                <a:path extrusionOk="0" h="4787" w="5394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69"/>
            <p:cNvSpPr/>
            <p:nvPr/>
          </p:nvSpPr>
          <p:spPr>
            <a:xfrm>
              <a:off x="1403330" y="5001539"/>
              <a:ext cx="220513" cy="194831"/>
            </a:xfrm>
            <a:custGeom>
              <a:rect b="b" l="l" r="r" t="t"/>
              <a:pathLst>
                <a:path extrusionOk="0" h="4787" w="5418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69"/>
            <p:cNvSpPr/>
            <p:nvPr/>
          </p:nvSpPr>
          <p:spPr>
            <a:xfrm>
              <a:off x="1539471" y="5001539"/>
              <a:ext cx="220065" cy="194831"/>
            </a:xfrm>
            <a:custGeom>
              <a:rect b="b" l="l" r="r" t="t"/>
              <a:pathLst>
                <a:path extrusionOk="0" h="4787" w="5407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69"/>
            <p:cNvSpPr/>
            <p:nvPr/>
          </p:nvSpPr>
          <p:spPr>
            <a:xfrm>
              <a:off x="1675653" y="5001539"/>
              <a:ext cx="220024" cy="194831"/>
            </a:xfrm>
            <a:custGeom>
              <a:rect b="b" l="l" r="r" t="t"/>
              <a:pathLst>
                <a:path extrusionOk="0" h="4787" w="5406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69"/>
            <p:cNvSpPr/>
            <p:nvPr/>
          </p:nvSpPr>
          <p:spPr>
            <a:xfrm>
              <a:off x="1811835" y="5001539"/>
              <a:ext cx="220024" cy="194831"/>
            </a:xfrm>
            <a:custGeom>
              <a:rect b="b" l="l" r="r" t="t"/>
              <a:pathLst>
                <a:path extrusionOk="0" h="4787" w="5406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69"/>
            <p:cNvSpPr/>
            <p:nvPr/>
          </p:nvSpPr>
          <p:spPr>
            <a:xfrm>
              <a:off x="1598120" y="4774272"/>
              <a:ext cx="1247862" cy="2488764"/>
            </a:xfrm>
            <a:custGeom>
              <a:rect b="b" l="l" r="r" t="t"/>
              <a:pathLst>
                <a:path extrusionOk="0" h="61149" w="3066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69"/>
            <p:cNvSpPr/>
            <p:nvPr/>
          </p:nvSpPr>
          <p:spPr>
            <a:xfrm>
              <a:off x="1615091" y="4944844"/>
              <a:ext cx="1192103" cy="155596"/>
            </a:xfrm>
            <a:custGeom>
              <a:rect b="b" l="l" r="r" t="t"/>
              <a:pathLst>
                <a:path extrusionOk="0" h="3823" w="2929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69"/>
            <p:cNvSpPr/>
            <p:nvPr/>
          </p:nvSpPr>
          <p:spPr>
            <a:xfrm>
              <a:off x="1944598" y="1693805"/>
              <a:ext cx="632885" cy="1078224"/>
            </a:xfrm>
            <a:custGeom>
              <a:rect b="b" l="l" r="r" t="t"/>
              <a:pathLst>
                <a:path extrusionOk="0" h="26492" w="1555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69"/>
            <p:cNvSpPr/>
            <p:nvPr/>
          </p:nvSpPr>
          <p:spPr>
            <a:xfrm>
              <a:off x="2657416" y="3209578"/>
              <a:ext cx="399348" cy="940170"/>
            </a:xfrm>
            <a:custGeom>
              <a:rect b="b" l="l" r="r" t="t"/>
              <a:pathLst>
                <a:path extrusionOk="0" h="23100" w="9812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69"/>
            <p:cNvSpPr/>
            <p:nvPr/>
          </p:nvSpPr>
          <p:spPr>
            <a:xfrm>
              <a:off x="1425104" y="3226997"/>
              <a:ext cx="400814" cy="942124"/>
            </a:xfrm>
            <a:custGeom>
              <a:rect b="b" l="l" r="r" t="t"/>
              <a:pathLst>
                <a:path extrusionOk="0" h="23148" w="9848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69"/>
            <p:cNvSpPr/>
            <p:nvPr/>
          </p:nvSpPr>
          <p:spPr>
            <a:xfrm>
              <a:off x="1367473" y="2660053"/>
              <a:ext cx="1682009" cy="2371589"/>
            </a:xfrm>
            <a:custGeom>
              <a:rect b="b" l="l" r="r" t="t"/>
              <a:pathLst>
                <a:path extrusionOk="0" h="58270" w="41327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69"/>
            <p:cNvSpPr/>
            <p:nvPr/>
          </p:nvSpPr>
          <p:spPr>
            <a:xfrm>
              <a:off x="2053022" y="2400797"/>
              <a:ext cx="384615" cy="318925"/>
            </a:xfrm>
            <a:custGeom>
              <a:rect b="b" l="l" r="r" t="t"/>
              <a:pathLst>
                <a:path extrusionOk="0" h="7836" w="945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69"/>
            <p:cNvSpPr/>
            <p:nvPr/>
          </p:nvSpPr>
          <p:spPr>
            <a:xfrm>
              <a:off x="2076873" y="2363963"/>
              <a:ext cx="343142" cy="217135"/>
            </a:xfrm>
            <a:custGeom>
              <a:rect b="b" l="l" r="r" t="t"/>
              <a:pathLst>
                <a:path extrusionOk="0" h="5335" w="8431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69"/>
            <p:cNvSpPr/>
            <p:nvPr/>
          </p:nvSpPr>
          <p:spPr>
            <a:xfrm>
              <a:off x="2493640" y="1956032"/>
              <a:ext cx="179528" cy="223443"/>
            </a:xfrm>
            <a:custGeom>
              <a:rect b="b" l="l" r="r" t="t"/>
              <a:pathLst>
                <a:path extrusionOk="0" h="5490" w="4411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69"/>
            <p:cNvSpPr/>
            <p:nvPr/>
          </p:nvSpPr>
          <p:spPr>
            <a:xfrm>
              <a:off x="2572150" y="1956113"/>
              <a:ext cx="78999" cy="49817"/>
            </a:xfrm>
            <a:custGeom>
              <a:rect b="b" l="l" r="r" t="t"/>
              <a:pathLst>
                <a:path extrusionOk="0" h="1224" w="1941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69"/>
            <p:cNvSpPr/>
            <p:nvPr/>
          </p:nvSpPr>
          <p:spPr>
            <a:xfrm>
              <a:off x="1852779" y="1956520"/>
              <a:ext cx="179080" cy="223443"/>
            </a:xfrm>
            <a:custGeom>
              <a:rect b="b" l="l" r="r" t="t"/>
              <a:pathLst>
                <a:path extrusionOk="0" h="5490" w="440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69"/>
            <p:cNvSpPr/>
            <p:nvPr/>
          </p:nvSpPr>
          <p:spPr>
            <a:xfrm>
              <a:off x="1874798" y="1956764"/>
              <a:ext cx="79039" cy="49613"/>
            </a:xfrm>
            <a:custGeom>
              <a:rect b="b" l="l" r="r" t="t"/>
              <a:pathLst>
                <a:path extrusionOk="0" h="1219" w="1942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69"/>
            <p:cNvSpPr/>
            <p:nvPr/>
          </p:nvSpPr>
          <p:spPr>
            <a:xfrm>
              <a:off x="1948953" y="1581881"/>
              <a:ext cx="628530" cy="659544"/>
            </a:xfrm>
            <a:custGeom>
              <a:rect b="b" l="l" r="r" t="t"/>
              <a:pathLst>
                <a:path extrusionOk="0" h="16205" w="15443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69"/>
            <p:cNvSpPr/>
            <p:nvPr/>
          </p:nvSpPr>
          <p:spPr>
            <a:xfrm>
              <a:off x="1947976" y="1926891"/>
              <a:ext cx="629507" cy="577777"/>
            </a:xfrm>
            <a:custGeom>
              <a:rect b="b" l="l" r="r" t="t"/>
              <a:pathLst>
                <a:path extrusionOk="0" h="14196" w="15467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69"/>
            <p:cNvSpPr/>
            <p:nvPr/>
          </p:nvSpPr>
          <p:spPr>
            <a:xfrm>
              <a:off x="2346794" y="2016511"/>
              <a:ext cx="137647" cy="28287"/>
            </a:xfrm>
            <a:custGeom>
              <a:rect b="b" l="l" r="r" t="t"/>
              <a:pathLst>
                <a:path extrusionOk="0" h="695" w="3382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69"/>
            <p:cNvSpPr/>
            <p:nvPr/>
          </p:nvSpPr>
          <p:spPr>
            <a:xfrm>
              <a:off x="2023596" y="2020541"/>
              <a:ext cx="137159" cy="19780"/>
            </a:xfrm>
            <a:custGeom>
              <a:rect b="b" l="l" r="r" t="t"/>
              <a:pathLst>
                <a:path extrusionOk="0" h="486" w="337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69"/>
            <p:cNvSpPr/>
            <p:nvPr/>
          </p:nvSpPr>
          <p:spPr>
            <a:xfrm>
              <a:off x="2191728" y="2273977"/>
              <a:ext cx="142979" cy="31909"/>
            </a:xfrm>
            <a:custGeom>
              <a:rect b="b" l="l" r="r" t="t"/>
              <a:pathLst>
                <a:path extrusionOk="0" h="784" w="3513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69"/>
            <p:cNvSpPr/>
            <p:nvPr/>
          </p:nvSpPr>
          <p:spPr>
            <a:xfrm>
              <a:off x="2206258" y="2424565"/>
              <a:ext cx="115385" cy="10216"/>
            </a:xfrm>
            <a:custGeom>
              <a:rect b="b" l="l" r="r" t="t"/>
              <a:pathLst>
                <a:path extrusionOk="0" h="251" w="2835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69"/>
            <p:cNvSpPr/>
            <p:nvPr/>
          </p:nvSpPr>
          <p:spPr>
            <a:xfrm>
              <a:off x="2151028" y="2349067"/>
              <a:ext cx="225844" cy="30077"/>
            </a:xfrm>
            <a:custGeom>
              <a:rect b="b" l="l" r="r" t="t"/>
              <a:pathLst>
                <a:path extrusionOk="0" h="739" w="5549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69"/>
            <p:cNvSpPr/>
            <p:nvPr/>
          </p:nvSpPr>
          <p:spPr>
            <a:xfrm>
              <a:off x="2164093" y="2364940"/>
              <a:ext cx="202116" cy="38258"/>
            </a:xfrm>
            <a:custGeom>
              <a:rect b="b" l="l" r="r" t="t"/>
              <a:pathLst>
                <a:path extrusionOk="0" h="940" w="4966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69"/>
            <p:cNvSpPr/>
            <p:nvPr/>
          </p:nvSpPr>
          <p:spPr>
            <a:xfrm>
              <a:off x="2202880" y="2371737"/>
              <a:ext cx="114408" cy="12658"/>
            </a:xfrm>
            <a:custGeom>
              <a:rect b="b" l="l" r="r" t="t"/>
              <a:pathLst>
                <a:path extrusionOk="0" h="311" w="2811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69"/>
            <p:cNvSpPr/>
            <p:nvPr/>
          </p:nvSpPr>
          <p:spPr>
            <a:xfrm>
              <a:off x="2625914" y="3196473"/>
              <a:ext cx="88238" cy="491900"/>
            </a:xfrm>
            <a:custGeom>
              <a:rect b="b" l="l" r="r" t="t"/>
              <a:pathLst>
                <a:path extrusionOk="0" h="12086" w="2168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69"/>
            <p:cNvSpPr/>
            <p:nvPr/>
          </p:nvSpPr>
          <p:spPr>
            <a:xfrm>
              <a:off x="1769181" y="3196473"/>
              <a:ext cx="114408" cy="573300"/>
            </a:xfrm>
            <a:custGeom>
              <a:rect b="b" l="l" r="r" t="t"/>
              <a:pathLst>
                <a:path extrusionOk="0" h="14086" w="2811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69"/>
            <p:cNvSpPr/>
            <p:nvPr/>
          </p:nvSpPr>
          <p:spPr>
            <a:xfrm>
              <a:off x="2563888" y="2040768"/>
              <a:ext cx="37851" cy="96947"/>
            </a:xfrm>
            <a:custGeom>
              <a:rect b="b" l="l" r="r" t="t"/>
              <a:pathLst>
                <a:path extrusionOk="0" h="2382" w="93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69"/>
            <p:cNvSpPr/>
            <p:nvPr/>
          </p:nvSpPr>
          <p:spPr>
            <a:xfrm>
              <a:off x="1301539" y="4483026"/>
              <a:ext cx="1885590" cy="50427"/>
            </a:xfrm>
            <a:custGeom>
              <a:rect b="b" l="l" r="r" t="t"/>
              <a:pathLst>
                <a:path extrusionOk="0" h="1239" w="46329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69"/>
            <p:cNvSpPr/>
            <p:nvPr/>
          </p:nvSpPr>
          <p:spPr>
            <a:xfrm>
              <a:off x="2077361" y="2112969"/>
              <a:ext cx="72731" cy="100814"/>
            </a:xfrm>
            <a:custGeom>
              <a:rect b="b" l="l" r="r" t="t"/>
              <a:pathLst>
                <a:path extrusionOk="0" h="2477" w="1787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69"/>
            <p:cNvSpPr/>
            <p:nvPr/>
          </p:nvSpPr>
          <p:spPr>
            <a:xfrm>
              <a:off x="2366168" y="2112969"/>
              <a:ext cx="72731" cy="100814"/>
            </a:xfrm>
            <a:custGeom>
              <a:rect b="b" l="l" r="r" t="t"/>
              <a:pathLst>
                <a:path extrusionOk="0" h="2477" w="1787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69"/>
            <p:cNvSpPr/>
            <p:nvPr/>
          </p:nvSpPr>
          <p:spPr>
            <a:xfrm>
              <a:off x="1929742" y="2140726"/>
              <a:ext cx="654537" cy="389499"/>
            </a:xfrm>
            <a:custGeom>
              <a:rect b="b" l="l" r="r" t="t"/>
              <a:pathLst>
                <a:path extrusionOk="0" h="9570" w="16082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69"/>
            <p:cNvSpPr/>
            <p:nvPr/>
          </p:nvSpPr>
          <p:spPr>
            <a:xfrm>
              <a:off x="2004183" y="2745807"/>
              <a:ext cx="51404" cy="251567"/>
            </a:xfrm>
            <a:custGeom>
              <a:rect b="b" l="l" r="r" t="t"/>
              <a:pathLst>
                <a:path extrusionOk="0" fill="none" h="6181" w="1263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cap="rnd" cmpd="sng" w="38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69"/>
            <p:cNvSpPr/>
            <p:nvPr/>
          </p:nvSpPr>
          <p:spPr>
            <a:xfrm>
              <a:off x="2428683" y="2748249"/>
              <a:ext cx="83394" cy="379446"/>
            </a:xfrm>
            <a:custGeom>
              <a:rect b="b" l="l" r="r" t="t"/>
              <a:pathLst>
                <a:path extrusionOk="0" fill="none" h="9323" w="2049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cap="rnd" cmpd="sng" w="38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69"/>
            <p:cNvSpPr/>
            <p:nvPr/>
          </p:nvSpPr>
          <p:spPr>
            <a:xfrm>
              <a:off x="2445166" y="3074374"/>
              <a:ext cx="10704" cy="53317"/>
            </a:xfrm>
            <a:custGeom>
              <a:rect b="b" l="l" r="r" t="t"/>
              <a:pathLst>
                <a:path extrusionOk="0" fill="none" h="1310" w="263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cap="rnd" cmpd="sng" w="745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69"/>
            <p:cNvSpPr/>
            <p:nvPr/>
          </p:nvSpPr>
          <p:spPr>
            <a:xfrm>
              <a:off x="1893723" y="1701334"/>
              <a:ext cx="707040" cy="741188"/>
            </a:xfrm>
            <a:custGeom>
              <a:rect b="b" l="l" r="r" t="t"/>
              <a:pathLst>
                <a:path extrusionOk="0" h="18211" w="17372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69"/>
            <p:cNvSpPr/>
            <p:nvPr/>
          </p:nvSpPr>
          <p:spPr>
            <a:xfrm>
              <a:off x="1790996" y="1390959"/>
              <a:ext cx="944973" cy="1381073"/>
            </a:xfrm>
            <a:custGeom>
              <a:rect b="b" l="l" r="r" t="t"/>
              <a:pathLst>
                <a:path extrusionOk="0" h="33933" w="23218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69"/>
            <p:cNvSpPr/>
            <p:nvPr/>
          </p:nvSpPr>
          <p:spPr>
            <a:xfrm>
              <a:off x="1301539" y="3226997"/>
              <a:ext cx="1885590" cy="1256083"/>
            </a:xfrm>
            <a:custGeom>
              <a:rect b="b" l="l" r="r" t="t"/>
              <a:pathLst>
                <a:path extrusionOk="0" h="30862" w="46329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69"/>
            <p:cNvSpPr/>
            <p:nvPr/>
          </p:nvSpPr>
          <p:spPr>
            <a:xfrm>
              <a:off x="1092220" y="3508638"/>
              <a:ext cx="330525" cy="521367"/>
            </a:xfrm>
            <a:custGeom>
              <a:rect b="b" l="l" r="r" t="t"/>
              <a:pathLst>
                <a:path extrusionOk="0" h="12810" w="8121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69"/>
            <p:cNvSpPr/>
            <p:nvPr/>
          </p:nvSpPr>
          <p:spPr>
            <a:xfrm>
              <a:off x="1215296" y="3585520"/>
              <a:ext cx="92104" cy="15629"/>
            </a:xfrm>
            <a:custGeom>
              <a:rect b="b" l="l" r="r" t="t"/>
              <a:pathLst>
                <a:path extrusionOk="0" h="384" w="2263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69"/>
            <p:cNvSpPr/>
            <p:nvPr/>
          </p:nvSpPr>
          <p:spPr>
            <a:xfrm>
              <a:off x="1192993" y="3686821"/>
              <a:ext cx="138665" cy="15100"/>
            </a:xfrm>
            <a:custGeom>
              <a:rect b="b" l="l" r="r" t="t"/>
              <a:pathLst>
                <a:path extrusionOk="0" h="371" w="3407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69"/>
            <p:cNvSpPr/>
            <p:nvPr/>
          </p:nvSpPr>
          <p:spPr>
            <a:xfrm>
              <a:off x="1178951" y="3781610"/>
              <a:ext cx="146886" cy="8018"/>
            </a:xfrm>
            <a:custGeom>
              <a:rect b="b" l="l" r="r" t="t"/>
              <a:pathLst>
                <a:path extrusionOk="0" h="197" w="3609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69"/>
            <p:cNvSpPr/>
            <p:nvPr/>
          </p:nvSpPr>
          <p:spPr>
            <a:xfrm>
              <a:off x="1164910" y="3863742"/>
              <a:ext cx="135734" cy="15873"/>
            </a:xfrm>
            <a:custGeom>
              <a:rect b="b" l="l" r="r" t="t"/>
              <a:pathLst>
                <a:path extrusionOk="0" h="390" w="3335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69"/>
            <p:cNvSpPr/>
            <p:nvPr/>
          </p:nvSpPr>
          <p:spPr>
            <a:xfrm>
              <a:off x="2600721" y="4533413"/>
              <a:ext cx="364428" cy="137485"/>
            </a:xfrm>
            <a:custGeom>
              <a:rect b="b" l="l" r="r" t="t"/>
              <a:pathLst>
                <a:path extrusionOk="0" h="3378" w="8954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69"/>
            <p:cNvSpPr/>
            <p:nvPr/>
          </p:nvSpPr>
          <p:spPr>
            <a:xfrm>
              <a:off x="2649683" y="4533413"/>
              <a:ext cx="474928" cy="92877"/>
            </a:xfrm>
            <a:custGeom>
              <a:rect b="b" l="l" r="r" t="t"/>
              <a:pathLst>
                <a:path extrusionOk="0" h="2282" w="11669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69"/>
            <p:cNvSpPr/>
            <p:nvPr/>
          </p:nvSpPr>
          <p:spPr>
            <a:xfrm>
              <a:off x="2043946" y="2952235"/>
              <a:ext cx="11640" cy="45625"/>
            </a:xfrm>
            <a:custGeom>
              <a:rect b="b" l="l" r="r" t="t"/>
              <a:pathLst>
                <a:path extrusionOk="0" fill="none" h="1121" w="286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cap="rnd" cmpd="sng" w="745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69"/>
            <p:cNvSpPr/>
            <p:nvPr/>
          </p:nvSpPr>
          <p:spPr>
            <a:xfrm>
              <a:off x="1964459" y="3547873"/>
              <a:ext cx="589784" cy="661416"/>
            </a:xfrm>
            <a:custGeom>
              <a:rect b="b" l="l" r="r" t="t"/>
              <a:pathLst>
                <a:path extrusionOk="0" h="16251" w="14491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69"/>
            <p:cNvSpPr/>
            <p:nvPr/>
          </p:nvSpPr>
          <p:spPr>
            <a:xfrm>
              <a:off x="2223718" y="3729027"/>
              <a:ext cx="79528" cy="306797"/>
            </a:xfrm>
            <a:custGeom>
              <a:rect b="b" l="l" r="r" t="t"/>
              <a:pathLst>
                <a:path extrusionOk="0" h="7538" w="1954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69"/>
            <p:cNvSpPr/>
            <p:nvPr/>
          </p:nvSpPr>
          <p:spPr>
            <a:xfrm>
              <a:off x="2632711" y="2657611"/>
              <a:ext cx="401750" cy="366422"/>
            </a:xfrm>
            <a:custGeom>
              <a:rect b="b" l="l" r="r" t="t"/>
              <a:pathLst>
                <a:path extrusionOk="0" h="9003" w="9871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69"/>
            <p:cNvSpPr/>
            <p:nvPr/>
          </p:nvSpPr>
          <p:spPr>
            <a:xfrm>
              <a:off x="2264418" y="4879399"/>
              <a:ext cx="914936" cy="109564"/>
            </a:xfrm>
            <a:custGeom>
              <a:rect b="b" l="l" r="r" t="t"/>
              <a:pathLst>
                <a:path extrusionOk="0" h="2692" w="2248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69"/>
            <p:cNvSpPr/>
            <p:nvPr/>
          </p:nvSpPr>
          <p:spPr>
            <a:xfrm>
              <a:off x="2434014" y="5036907"/>
              <a:ext cx="745828" cy="54294"/>
            </a:xfrm>
            <a:custGeom>
              <a:rect b="b" l="l" r="r" t="t"/>
              <a:pathLst>
                <a:path extrusionOk="0" h="1334" w="18325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69"/>
            <p:cNvSpPr/>
            <p:nvPr/>
          </p:nvSpPr>
          <p:spPr>
            <a:xfrm>
              <a:off x="2434014" y="5126079"/>
              <a:ext cx="745828" cy="54294"/>
            </a:xfrm>
            <a:custGeom>
              <a:rect b="b" l="l" r="r" t="t"/>
              <a:pathLst>
                <a:path extrusionOk="0" h="1334" w="18325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69"/>
            <p:cNvSpPr/>
            <p:nvPr/>
          </p:nvSpPr>
          <p:spPr>
            <a:xfrm>
              <a:off x="2689895" y="5214764"/>
              <a:ext cx="489947" cy="54782"/>
            </a:xfrm>
            <a:custGeom>
              <a:rect b="b" l="l" r="r" t="t"/>
              <a:pathLst>
                <a:path extrusionOk="0" h="1346" w="12038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69"/>
            <p:cNvSpPr/>
            <p:nvPr/>
          </p:nvSpPr>
          <p:spPr>
            <a:xfrm>
              <a:off x="2894859" y="2508365"/>
              <a:ext cx="94546" cy="94546"/>
            </a:xfrm>
            <a:custGeom>
              <a:rect b="b" l="l" r="r" t="t"/>
              <a:pathLst>
                <a:path extrusionOk="0" h="2323" w="2323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69"/>
            <p:cNvSpPr/>
            <p:nvPr/>
          </p:nvSpPr>
          <p:spPr>
            <a:xfrm>
              <a:off x="-1006072" y="1271750"/>
              <a:ext cx="486039" cy="429385"/>
            </a:xfrm>
            <a:custGeom>
              <a:rect b="b" l="l" r="r" t="t"/>
              <a:pathLst>
                <a:path extrusionOk="0" h="10550" w="11942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69"/>
            <p:cNvSpPr/>
            <p:nvPr/>
          </p:nvSpPr>
          <p:spPr>
            <a:xfrm>
              <a:off x="-705666" y="1271750"/>
              <a:ext cx="485592" cy="429385"/>
            </a:xfrm>
            <a:custGeom>
              <a:rect b="b" l="l" r="r" t="t"/>
              <a:pathLst>
                <a:path extrusionOk="0" h="10550" w="11931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69"/>
            <p:cNvSpPr/>
            <p:nvPr/>
          </p:nvSpPr>
          <p:spPr>
            <a:xfrm>
              <a:off x="-405219" y="1271750"/>
              <a:ext cx="485592" cy="429385"/>
            </a:xfrm>
            <a:custGeom>
              <a:rect b="b" l="l" r="r" t="t"/>
              <a:pathLst>
                <a:path extrusionOk="0" h="10550" w="11931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69"/>
            <p:cNvSpPr/>
            <p:nvPr/>
          </p:nvSpPr>
          <p:spPr>
            <a:xfrm>
              <a:off x="-105261" y="1271750"/>
              <a:ext cx="486080" cy="429385"/>
            </a:xfrm>
            <a:custGeom>
              <a:rect b="b" l="l" r="r" t="t"/>
              <a:pathLst>
                <a:path extrusionOk="0" h="10550" w="11943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69"/>
            <p:cNvSpPr/>
            <p:nvPr/>
          </p:nvSpPr>
          <p:spPr>
            <a:xfrm>
              <a:off x="195186" y="1271750"/>
              <a:ext cx="485103" cy="429385"/>
            </a:xfrm>
            <a:custGeom>
              <a:rect b="b" l="l" r="r" t="t"/>
              <a:pathLst>
                <a:path extrusionOk="0" h="10550" w="11919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69"/>
            <p:cNvSpPr/>
            <p:nvPr/>
          </p:nvSpPr>
          <p:spPr>
            <a:xfrm>
              <a:off x="495633" y="1271750"/>
              <a:ext cx="485103" cy="429385"/>
            </a:xfrm>
            <a:custGeom>
              <a:rect b="b" l="l" r="r" t="t"/>
              <a:pathLst>
                <a:path extrusionOk="0" h="10550" w="11919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69"/>
            <p:cNvSpPr/>
            <p:nvPr/>
          </p:nvSpPr>
          <p:spPr>
            <a:xfrm>
              <a:off x="792702" y="1271750"/>
              <a:ext cx="485103" cy="429385"/>
            </a:xfrm>
            <a:custGeom>
              <a:rect b="b" l="l" r="r" t="t"/>
              <a:pathLst>
                <a:path extrusionOk="0" h="10550" w="11919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7" name="Google Shape;374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Google Shape;3752;p70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753" name="Google Shape;3753;p70"/>
          <p:cNvSpPr/>
          <p:nvPr/>
        </p:nvSpPr>
        <p:spPr>
          <a:xfrm>
            <a:off x="537393" y="2375190"/>
            <a:ext cx="6225" cy="73"/>
          </a:xfrm>
          <a:custGeom>
            <a:rect b="b" l="l" r="r" t="t"/>
            <a:pathLst>
              <a:path extrusionOk="0" fill="none" h="1" w="85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cap="rnd" cmpd="sng" w="3875">
            <a:solidFill>
              <a:srgbClr val="B2BA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70"/>
          <p:cNvSpPr/>
          <p:nvPr/>
        </p:nvSpPr>
        <p:spPr>
          <a:xfrm>
            <a:off x="8600383" y="2375190"/>
            <a:ext cx="5346" cy="73"/>
          </a:xfrm>
          <a:custGeom>
            <a:rect b="b" l="l" r="r" t="t"/>
            <a:pathLst>
              <a:path extrusionOk="0" fill="none" h="1" w="73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cap="rnd" cmpd="sng" w="3875">
            <a:solidFill>
              <a:srgbClr val="B2BA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5" name="Google Shape;3755;p70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756" name="Google Shape;3756;p70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757" name="Google Shape;3757;p70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rect b="b" l="l" r="r" t="t"/>
                <a:pathLst>
                  <a:path extrusionOk="0" fill="none" h="1" w="109122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cap="rnd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70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rect b="b" l="l" r="r" t="t"/>
                <a:pathLst>
                  <a:path extrusionOk="0" h="1108" w="1108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3875">
                <a:solidFill>
                  <a:srgbClr val="252A3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70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rect b="b" l="l" r="r" t="t"/>
                <a:pathLst>
                  <a:path extrusionOk="0" h="1108" w="1108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3875">
                <a:solidFill>
                  <a:srgbClr val="252A3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70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rect b="b" l="l" r="r" t="t"/>
                <a:pathLst>
                  <a:path extrusionOk="0" h="2192" w="2072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3875">
                <a:solidFill>
                  <a:srgbClr val="252A3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70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rect b="b" l="l" r="r" t="t"/>
                <a:pathLst>
                  <a:path extrusionOk="0" h="2192" w="2073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3875">
                <a:solidFill>
                  <a:srgbClr val="252A3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70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rect b="b" l="l" r="r" t="t"/>
                <a:pathLst>
                  <a:path extrusionOk="0" h="2192" w="2072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3875">
                <a:solidFill>
                  <a:srgbClr val="252A3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3" name="Google Shape;3763;p70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764" name="Google Shape;3764;p70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rect b="b" l="l" r="r" t="t"/>
                <a:pathLst>
                  <a:path extrusionOk="0" h="9919" w="11014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70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rect b="b" l="l" r="r" t="t"/>
                <a:pathLst>
                  <a:path extrusionOk="0" h="9919" w="1105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70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rect b="b" l="l" r="r" t="t"/>
                <a:pathLst>
                  <a:path extrusionOk="0" h="9919" w="11038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70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rect b="b" l="l" r="r" t="t"/>
                <a:pathLst>
                  <a:path extrusionOk="0" h="9907" w="12657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70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rect b="b" l="l" r="r" t="t"/>
                <a:pathLst>
                  <a:path extrusionOk="0" h="5954" w="9098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3875">
                <a:solidFill>
                  <a:schemeClr val="accent4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70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rect b="b" l="l" r="r" t="t"/>
                <a:pathLst>
                  <a:path extrusionOk="0" h="5954" w="9097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70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rect b="b" l="l" r="r" t="t"/>
                <a:pathLst>
                  <a:path extrusionOk="0" h="3811" w="1227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70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rect b="b" l="l" r="r" t="t"/>
                <a:pathLst>
                  <a:path extrusionOk="0" fill="none" h="3299" w="1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cap="flat" cmpd="sng" w="3875">
                <a:solidFill>
                  <a:srgbClr val="252A3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2" name="Google Shape;3772;p70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773" name="Google Shape;3773;p70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rect b="b" l="l" r="r" t="t"/>
                <a:pathLst>
                  <a:path extrusionOk="0" h="11014" w="13765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70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rect b="b" l="l" r="r" t="t"/>
                <a:pathLst>
                  <a:path extrusionOk="0" fill="none" h="5216" w="13051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70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rect b="b" l="l" r="r" t="t"/>
                <a:pathLst>
                  <a:path extrusionOk="0" h="7333" w="13051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70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rect b="b" l="l" r="r" t="t"/>
                <a:pathLst>
                  <a:path extrusionOk="0" fill="none" h="7467" w="13051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70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rect b="b" l="l" r="r" t="t"/>
                <a:pathLst>
                  <a:path extrusionOk="0" h="8853" w="10419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70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rect b="b" l="l" r="r" t="t"/>
                <a:pathLst>
                  <a:path extrusionOk="0" h="8853" w="10419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70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rect b="b" l="l" r="r" t="t"/>
                <a:pathLst>
                  <a:path extrusionOk="0" fill="none" h="8978" w="10419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cap="flat" cmpd="sng" w="3875">
                <a:solidFill>
                  <a:srgbClr val="252A3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70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rect b="b" l="l" r="r" t="t"/>
                <a:pathLst>
                  <a:path extrusionOk="0" h="4764" w="2787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1" name="Google Shape;3781;p70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782" name="Google Shape;3782;p70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rect b="b" l="l" r="r" t="t"/>
                <a:pathLst>
                  <a:path extrusionOk="0" h="11014" w="13776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cap="flat" cmpd="sng" w="3875">
                <a:solidFill>
                  <a:srgbClr val="252A3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70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rect b="b" l="l" r="r" t="t"/>
                <a:pathLst>
                  <a:path extrusionOk="0" h="11014" w="13776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70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rect b="b" l="l" r="r" t="t"/>
                <a:pathLst>
                  <a:path extrusionOk="0" h="2203" w="13776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70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rect b="b" l="l" r="r" t="t"/>
                <a:pathLst>
                  <a:path extrusionOk="0" h="894" w="894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70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rect b="b" l="l" r="r" t="t"/>
                <a:pathLst>
                  <a:path extrusionOk="0" h="894" w="894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70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rect b="b" l="l" r="r" t="t"/>
                <a:pathLst>
                  <a:path extrusionOk="0" h="894" w="894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70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rect b="b" l="l" r="r" t="t"/>
                <a:pathLst>
                  <a:path extrusionOk="0" h="5037" w="9383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3875">
                <a:solidFill>
                  <a:schemeClr val="accent4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70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rect b="b" l="l" r="r" t="t"/>
                <a:pathLst>
                  <a:path extrusionOk="0" h="3299" w="3299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cap="flat" cmpd="sng" w="3875">
                <a:solidFill>
                  <a:srgbClr val="B1B9E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70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rect b="b" l="l" r="r" t="t"/>
                <a:pathLst>
                  <a:path extrusionOk="0" h="1668" w="1668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70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rect b="b" l="l" r="r" t="t"/>
                <a:pathLst>
                  <a:path extrusionOk="0" h="5038" w="9384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70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rect b="b" l="l" r="r" t="t"/>
                <a:pathLst>
                  <a:path extrusionOk="0" h="3299" w="3299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70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rect b="b" l="l" r="r" t="t"/>
                <a:pathLst>
                  <a:path extrusionOk="0" h="1668" w="1668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70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rect b="b" l="l" r="r" t="t"/>
                <a:pathLst>
                  <a:path extrusionOk="0" h="5989" w="7906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70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rect b="b" l="l" r="r" t="t"/>
                <a:pathLst>
                  <a:path extrusionOk="0" fill="none" h="5989" w="7906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cap="flat" cmpd="sng" w="7450">
                <a:solidFill>
                  <a:schemeClr val="accent5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70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rect b="b" l="l" r="r" t="t"/>
                <a:pathLst>
                  <a:path extrusionOk="0" h="5978" w="7918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70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rect b="b" l="l" r="r" t="t"/>
                <a:pathLst>
                  <a:path extrusionOk="0" fill="none" h="5978" w="7918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cap="flat" cmpd="sng" w="7450">
                <a:solidFill>
                  <a:schemeClr val="accent6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8" name="Google Shape;3798;p70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799" name="Google Shape;3799;p70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rect b="b" l="l" r="r" t="t"/>
                <a:pathLst>
                  <a:path extrusionOk="0" h="5252" w="318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70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rect b="b" l="l" r="r" t="t"/>
                <a:pathLst>
                  <a:path extrusionOk="0" h="5406" w="3334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70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rect b="b" l="l" r="r" t="t"/>
                <a:pathLst>
                  <a:path extrusionOk="0" h="11014" w="10954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70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rect b="b" l="l" r="r" t="t"/>
                <a:pathLst>
                  <a:path extrusionOk="0" h="11026" w="2775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70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rect b="b" l="l" r="r" t="t"/>
                <a:pathLst>
                  <a:path extrusionOk="0" h="894" w="894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70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rect b="b" l="l" r="r" t="t"/>
                <a:pathLst>
                  <a:path extrusionOk="0" h="894" w="893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70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rect b="b" l="l" r="r" t="t"/>
                <a:pathLst>
                  <a:path extrusionOk="0" h="442" w="2287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70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rect b="b" l="l" r="r" t="t"/>
                <a:pathLst>
                  <a:path extrusionOk="0" fill="none" h="442" w="2287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70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rect b="b" l="l" r="r" t="t"/>
                <a:pathLst>
                  <a:path extrusionOk="0" h="10466" w="49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70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rect b="b" l="l" r="r" t="t"/>
                <a:pathLst>
                  <a:path extrusionOk="0" fill="none" h="10466" w="49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70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rect b="b" l="l" r="r" t="t"/>
                <a:pathLst>
                  <a:path extrusionOk="0" h="5252" w="3192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70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rect b="b" l="l" r="r" t="t"/>
                <a:pathLst>
                  <a:path extrusionOk="0" h="5406" w="3347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70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rect b="b" l="l" r="r" t="t"/>
                <a:pathLst>
                  <a:path extrusionOk="0" h="4406" w="6609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70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rect b="b" l="l" r="r" t="t"/>
                <a:pathLst>
                  <a:path extrusionOk="0" h="953" w="6609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70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rect b="b" l="l" r="r" t="t"/>
                <a:pathLst>
                  <a:path extrusionOk="0" h="358" w="1394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70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rect b="b" l="l" r="r" t="t"/>
                <a:pathLst>
                  <a:path extrusionOk="0" h="834" w="835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70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rect b="b" l="l" r="r" t="t"/>
                <a:pathLst>
                  <a:path extrusionOk="0" h="834" w="835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70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rect b="b" l="l" r="r" t="t"/>
                <a:pathLst>
                  <a:path extrusionOk="0" h="4406" w="6609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70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rect b="b" l="l" r="r" t="t"/>
                <a:pathLst>
                  <a:path extrusionOk="0" h="953" w="6609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70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rect b="b" l="l" r="r" t="t"/>
                <a:pathLst>
                  <a:path extrusionOk="0" h="358" w="1394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70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rect b="b" l="l" r="r" t="t"/>
                <a:pathLst>
                  <a:path extrusionOk="0" h="834" w="835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70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rect b="b" l="l" r="r" t="t"/>
                <a:pathLst>
                  <a:path extrusionOk="0" h="834" w="835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21" name="Google Shape;3821;p70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822" name="Google Shape;3822;p70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823" name="Google Shape;3823;p70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824" name="Google Shape;3824;p70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825" name="Google Shape;3825;p70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826" name="Google Shape;3826;p70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827" name="Google Shape;3827;p70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828" name="Google Shape;3828;p70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829" name="Google Shape;3829;p70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830" name="Google Shape;3830;p70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831" name="Google Shape;3831;p70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832" name="Google Shape;3832;p70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833" name="Google Shape;3833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p71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839" name="Google Shape;3839;p71"/>
          <p:cNvSpPr/>
          <p:nvPr/>
        </p:nvSpPr>
        <p:spPr>
          <a:xfrm>
            <a:off x="4560641" y="3159509"/>
            <a:ext cx="28024" cy="369291"/>
          </a:xfrm>
          <a:custGeom>
            <a:rect b="b" l="l" r="r" t="t"/>
            <a:pathLst>
              <a:path extrusionOk="0" h="10990" w="834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71"/>
          <p:cNvSpPr/>
          <p:nvPr/>
        </p:nvSpPr>
        <p:spPr>
          <a:xfrm>
            <a:off x="4489401" y="3002648"/>
            <a:ext cx="170096" cy="170096"/>
          </a:xfrm>
          <a:custGeom>
            <a:rect b="b" l="l" r="r" t="t"/>
            <a:pathLst>
              <a:path extrusionOk="0" h="5062" w="5062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71"/>
          <p:cNvSpPr/>
          <p:nvPr/>
        </p:nvSpPr>
        <p:spPr>
          <a:xfrm>
            <a:off x="5238772" y="4099150"/>
            <a:ext cx="448131" cy="28024"/>
          </a:xfrm>
          <a:custGeom>
            <a:rect b="b" l="l" r="r" t="t"/>
            <a:pathLst>
              <a:path extrusionOk="0" h="834" w="10991">
                <a:moveTo>
                  <a:pt x="1" y="0"/>
                </a:moveTo>
                <a:lnTo>
                  <a:pt x="1" y="834"/>
                </a:lnTo>
                <a:lnTo>
                  <a:pt x="10990" y="834"/>
                </a:lnTo>
                <a:lnTo>
                  <a:pt x="109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71"/>
          <p:cNvSpPr/>
          <p:nvPr/>
        </p:nvSpPr>
        <p:spPr>
          <a:xfrm>
            <a:off x="5673681" y="4028304"/>
            <a:ext cx="170062" cy="170062"/>
          </a:xfrm>
          <a:custGeom>
            <a:rect b="b" l="l" r="r" t="t"/>
            <a:pathLst>
              <a:path extrusionOk="0" h="5061" w="5061">
                <a:moveTo>
                  <a:pt x="2503" y="834"/>
                </a:moveTo>
                <a:cubicBezTo>
                  <a:pt x="2510" y="834"/>
                  <a:pt x="2517" y="834"/>
                  <a:pt x="2524" y="834"/>
                </a:cubicBezTo>
                <a:cubicBezTo>
                  <a:pt x="3453" y="834"/>
                  <a:pt x="4215" y="1584"/>
                  <a:pt x="4215" y="2525"/>
                </a:cubicBezTo>
                <a:cubicBezTo>
                  <a:pt x="4215" y="3465"/>
                  <a:pt x="3453" y="4227"/>
                  <a:pt x="2524" y="4227"/>
                </a:cubicBezTo>
                <a:cubicBezTo>
                  <a:pt x="1584" y="4227"/>
                  <a:pt x="822" y="3465"/>
                  <a:pt x="822" y="2525"/>
                </a:cubicBezTo>
                <a:cubicBezTo>
                  <a:pt x="822" y="1591"/>
                  <a:pt x="1584" y="834"/>
                  <a:pt x="2503" y="834"/>
                </a:cubicBezTo>
                <a:close/>
                <a:moveTo>
                  <a:pt x="2536" y="1"/>
                </a:moveTo>
                <a:cubicBezTo>
                  <a:pt x="1131" y="1"/>
                  <a:pt x="0" y="1132"/>
                  <a:pt x="0" y="2525"/>
                </a:cubicBezTo>
                <a:cubicBezTo>
                  <a:pt x="0" y="3930"/>
                  <a:pt x="1131" y="5061"/>
                  <a:pt x="2536" y="5061"/>
                </a:cubicBezTo>
                <a:cubicBezTo>
                  <a:pt x="3929" y="5061"/>
                  <a:pt x="5060" y="3930"/>
                  <a:pt x="5060" y="2525"/>
                </a:cubicBezTo>
                <a:cubicBezTo>
                  <a:pt x="5060" y="1120"/>
                  <a:pt x="3929" y="1"/>
                  <a:pt x="253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71"/>
          <p:cNvSpPr/>
          <p:nvPr/>
        </p:nvSpPr>
        <p:spPr>
          <a:xfrm>
            <a:off x="3450400" y="4099150"/>
            <a:ext cx="448131" cy="28024"/>
          </a:xfrm>
          <a:custGeom>
            <a:rect b="b" l="l" r="r" t="t"/>
            <a:pathLst>
              <a:path extrusionOk="0" h="834" w="10991">
                <a:moveTo>
                  <a:pt x="1" y="0"/>
                </a:moveTo>
                <a:lnTo>
                  <a:pt x="1" y="834"/>
                </a:lnTo>
                <a:lnTo>
                  <a:pt x="10990" y="834"/>
                </a:lnTo>
                <a:lnTo>
                  <a:pt x="109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71"/>
          <p:cNvSpPr/>
          <p:nvPr/>
        </p:nvSpPr>
        <p:spPr>
          <a:xfrm>
            <a:off x="3293570" y="4028304"/>
            <a:ext cx="170062" cy="170062"/>
          </a:xfrm>
          <a:custGeom>
            <a:rect b="b" l="l" r="r" t="t"/>
            <a:pathLst>
              <a:path extrusionOk="0" h="5061" w="5061">
                <a:moveTo>
                  <a:pt x="2536" y="834"/>
                </a:moveTo>
                <a:cubicBezTo>
                  <a:pt x="3477" y="834"/>
                  <a:pt x="4239" y="1584"/>
                  <a:pt x="4239" y="2525"/>
                </a:cubicBezTo>
                <a:cubicBezTo>
                  <a:pt x="4239" y="3465"/>
                  <a:pt x="3477" y="4227"/>
                  <a:pt x="2536" y="4227"/>
                </a:cubicBezTo>
                <a:cubicBezTo>
                  <a:pt x="1608" y="4227"/>
                  <a:pt x="846" y="3465"/>
                  <a:pt x="846" y="2525"/>
                </a:cubicBezTo>
                <a:cubicBezTo>
                  <a:pt x="846" y="1584"/>
                  <a:pt x="1608" y="834"/>
                  <a:pt x="2536" y="834"/>
                </a:cubicBezTo>
                <a:close/>
                <a:moveTo>
                  <a:pt x="2524" y="1"/>
                </a:moveTo>
                <a:cubicBezTo>
                  <a:pt x="1131" y="1"/>
                  <a:pt x="0" y="1132"/>
                  <a:pt x="0" y="2525"/>
                </a:cubicBezTo>
                <a:cubicBezTo>
                  <a:pt x="0" y="3930"/>
                  <a:pt x="1131" y="5061"/>
                  <a:pt x="2524" y="5061"/>
                </a:cubicBezTo>
                <a:cubicBezTo>
                  <a:pt x="3929" y="5061"/>
                  <a:pt x="5060" y="3930"/>
                  <a:pt x="5060" y="2525"/>
                </a:cubicBezTo>
                <a:cubicBezTo>
                  <a:pt x="5060" y="1132"/>
                  <a:pt x="3929" y="1"/>
                  <a:pt x="25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71"/>
          <p:cNvSpPr/>
          <p:nvPr/>
        </p:nvSpPr>
        <p:spPr>
          <a:xfrm>
            <a:off x="3847272" y="3366552"/>
            <a:ext cx="363310" cy="358505"/>
          </a:xfrm>
          <a:custGeom>
            <a:rect b="b" l="l" r="r" t="t"/>
            <a:pathLst>
              <a:path extrusionOk="0" h="10669" w="10812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71"/>
          <p:cNvSpPr/>
          <p:nvPr/>
        </p:nvSpPr>
        <p:spPr>
          <a:xfrm>
            <a:off x="3713228" y="3240741"/>
            <a:ext cx="186864" cy="170062"/>
          </a:xfrm>
          <a:custGeom>
            <a:rect b="b" l="l" r="r" t="t"/>
            <a:pathLst>
              <a:path extrusionOk="0" h="5061" w="5561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71"/>
          <p:cNvSpPr/>
          <p:nvPr/>
        </p:nvSpPr>
        <p:spPr>
          <a:xfrm>
            <a:off x="4936328" y="3366552"/>
            <a:ext cx="368082" cy="364117"/>
          </a:xfrm>
          <a:custGeom>
            <a:rect b="b" l="l" r="r" t="t"/>
            <a:pathLst>
              <a:path extrusionOk="0" h="10836" w="10954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8" name="Google Shape;3848;p71"/>
          <p:cNvSpPr/>
          <p:nvPr/>
        </p:nvSpPr>
        <p:spPr>
          <a:xfrm>
            <a:off x="5251999" y="3240271"/>
            <a:ext cx="186460" cy="170667"/>
          </a:xfrm>
          <a:custGeom>
            <a:rect b="b" l="l" r="r" t="t"/>
            <a:pathLst>
              <a:path extrusionOk="0" h="5079" w="5549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9" name="Google Shape;3849;p71"/>
          <p:cNvSpPr/>
          <p:nvPr/>
        </p:nvSpPr>
        <p:spPr>
          <a:xfrm>
            <a:off x="3871668" y="3891068"/>
            <a:ext cx="1407105" cy="854209"/>
          </a:xfrm>
          <a:custGeom>
            <a:rect b="b" l="l" r="r" t="t"/>
            <a:pathLst>
              <a:path extrusionOk="0" h="25421" w="41875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71"/>
          <p:cNvSpPr/>
          <p:nvPr/>
        </p:nvSpPr>
        <p:spPr>
          <a:xfrm>
            <a:off x="3929298" y="3948698"/>
            <a:ext cx="1291478" cy="738986"/>
          </a:xfrm>
          <a:custGeom>
            <a:rect b="b" l="l" r="r" t="t"/>
            <a:pathLst>
              <a:path extrusionOk="0" h="21992" w="38434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1" name="Google Shape;3851;p71"/>
          <p:cNvSpPr/>
          <p:nvPr/>
        </p:nvSpPr>
        <p:spPr>
          <a:xfrm>
            <a:off x="3868475" y="4667850"/>
            <a:ext cx="1407060" cy="126496"/>
          </a:xfrm>
          <a:custGeom>
            <a:rect b="b" l="l" r="r" t="t"/>
            <a:pathLst>
              <a:path extrusionOk="0" h="4311" w="47114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2" name="Google Shape;3852;p71"/>
          <p:cNvSpPr/>
          <p:nvPr/>
        </p:nvSpPr>
        <p:spPr>
          <a:xfrm>
            <a:off x="4025707" y="3893084"/>
            <a:ext cx="1100247" cy="763785"/>
          </a:xfrm>
          <a:custGeom>
            <a:rect b="b" l="l" r="r" t="t"/>
            <a:pathLst>
              <a:path extrusionOk="0" h="22730" w="32743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3" name="Google Shape;3853;p71"/>
          <p:cNvSpPr/>
          <p:nvPr/>
        </p:nvSpPr>
        <p:spPr>
          <a:xfrm>
            <a:off x="4058504" y="3400962"/>
            <a:ext cx="1033445" cy="1137478"/>
          </a:xfrm>
          <a:custGeom>
            <a:rect b="b" l="l" r="r" t="t"/>
            <a:pathLst>
              <a:path extrusionOk="0" h="33851" w="30755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71"/>
          <p:cNvSpPr/>
          <p:nvPr/>
        </p:nvSpPr>
        <p:spPr>
          <a:xfrm>
            <a:off x="4120132" y="3510980"/>
            <a:ext cx="910225" cy="965030"/>
          </a:xfrm>
          <a:custGeom>
            <a:rect b="b" l="l" r="r" t="t"/>
            <a:pathLst>
              <a:path extrusionOk="0" h="28719" w="27088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5" name="Google Shape;3855;p71"/>
          <p:cNvSpPr/>
          <p:nvPr/>
        </p:nvSpPr>
        <p:spPr>
          <a:xfrm>
            <a:off x="4341378" y="3720632"/>
            <a:ext cx="688986" cy="755384"/>
          </a:xfrm>
          <a:custGeom>
            <a:rect b="b" l="l" r="r" t="t"/>
            <a:pathLst>
              <a:path extrusionOk="0" h="22480" w="20504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6" name="Google Shape;3856;p71"/>
          <p:cNvSpPr/>
          <p:nvPr/>
        </p:nvSpPr>
        <p:spPr>
          <a:xfrm>
            <a:off x="4424614" y="3923495"/>
            <a:ext cx="301280" cy="253262"/>
          </a:xfrm>
          <a:custGeom>
            <a:rect b="b" l="l" r="r" t="t"/>
            <a:pathLst>
              <a:path extrusionOk="0" h="7537" w="8966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p71"/>
          <p:cNvSpPr/>
          <p:nvPr/>
        </p:nvSpPr>
        <p:spPr>
          <a:xfrm>
            <a:off x="4425387" y="3925478"/>
            <a:ext cx="300507" cy="251279"/>
          </a:xfrm>
          <a:custGeom>
            <a:rect b="b" l="l" r="r" t="t"/>
            <a:pathLst>
              <a:path extrusionOk="0" h="7478" w="8943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71"/>
          <p:cNvSpPr/>
          <p:nvPr/>
        </p:nvSpPr>
        <p:spPr>
          <a:xfrm>
            <a:off x="4467794" y="3810655"/>
            <a:ext cx="214888" cy="220500"/>
          </a:xfrm>
          <a:custGeom>
            <a:rect b="b" l="l" r="r" t="t"/>
            <a:pathLst>
              <a:path extrusionOk="0" h="6562" w="6395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71"/>
          <p:cNvSpPr/>
          <p:nvPr/>
        </p:nvSpPr>
        <p:spPr>
          <a:xfrm>
            <a:off x="4537824" y="3989492"/>
            <a:ext cx="74866" cy="121675"/>
          </a:xfrm>
          <a:custGeom>
            <a:rect b="b" l="l" r="r" t="t"/>
            <a:pathLst>
              <a:path extrusionOk="0" h="3621" w="2228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0" name="Google Shape;3860;p71"/>
          <p:cNvSpPr/>
          <p:nvPr/>
        </p:nvSpPr>
        <p:spPr>
          <a:xfrm>
            <a:off x="4187339" y="3670630"/>
            <a:ext cx="354103" cy="395300"/>
          </a:xfrm>
          <a:custGeom>
            <a:rect b="b" l="l" r="r" t="t"/>
            <a:pathLst>
              <a:path extrusionOk="0" h="11764" w="10538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1" name="Google Shape;3861;p71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862" name="Google Shape;3862;p71"/>
            <p:cNvSpPr/>
            <p:nvPr/>
          </p:nvSpPr>
          <p:spPr>
            <a:xfrm>
              <a:off x="4291376" y="2205225"/>
              <a:ext cx="566135" cy="622957"/>
            </a:xfrm>
            <a:custGeom>
              <a:rect b="b" l="l" r="r" t="t"/>
              <a:pathLst>
                <a:path extrusionOk="0" h="18539" w="16848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4324576" y="2265644"/>
              <a:ext cx="499333" cy="528534"/>
            </a:xfrm>
            <a:custGeom>
              <a:rect b="b" l="l" r="r" t="t"/>
              <a:pathLst>
                <a:path extrusionOk="0" h="15729" w="1486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4445817" y="2380064"/>
              <a:ext cx="378095" cy="414117"/>
            </a:xfrm>
            <a:custGeom>
              <a:rect b="b" l="l" r="r" t="t"/>
              <a:pathLst>
                <a:path extrusionOk="0" h="12324" w="11252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4361775" y="2352476"/>
              <a:ext cx="194088" cy="217274"/>
            </a:xfrm>
            <a:custGeom>
              <a:rect b="b" l="l" r="r" t="t"/>
              <a:pathLst>
                <a:path extrusionOk="0" h="6466" w="5776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4452202" y="2407686"/>
              <a:ext cx="244089" cy="244089"/>
            </a:xfrm>
            <a:custGeom>
              <a:rect b="b" l="l" r="r" t="t"/>
              <a:pathLst>
                <a:path extrusionOk="0" h="7264" w="7264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4514637" y="2407686"/>
              <a:ext cx="119625" cy="244089"/>
            </a:xfrm>
            <a:custGeom>
              <a:rect b="b" l="l" r="r" t="t"/>
              <a:pathLst>
                <a:path extrusionOk="0" h="7264" w="356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4459393" y="2523315"/>
              <a:ext cx="230110" cy="13239"/>
            </a:xfrm>
            <a:custGeom>
              <a:rect b="b" l="l" r="r" t="t"/>
              <a:pathLst>
                <a:path extrusionOk="0" h="394" w="6848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4567832" y="2414474"/>
              <a:ext cx="13239" cy="230076"/>
            </a:xfrm>
            <a:custGeom>
              <a:rect b="b" l="l" r="r" t="t"/>
              <a:pathLst>
                <a:path extrusionOk="0" h="6847" w="394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0" name="Google Shape;3870;p71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871" name="Google Shape;3871;p71"/>
            <p:cNvSpPr/>
            <p:nvPr/>
          </p:nvSpPr>
          <p:spPr>
            <a:xfrm>
              <a:off x="5519651" y="2470248"/>
              <a:ext cx="658575" cy="510321"/>
            </a:xfrm>
            <a:custGeom>
              <a:rect b="b" l="l" r="r" t="t"/>
              <a:pathLst>
                <a:path extrusionOk="0" h="15187" w="19599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5527649" y="2517159"/>
              <a:ext cx="597352" cy="195701"/>
            </a:xfrm>
            <a:custGeom>
              <a:rect b="b" l="l" r="r" t="t"/>
              <a:pathLst>
                <a:path extrusionOk="0" h="5824" w="17777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5858139" y="2707018"/>
              <a:ext cx="150438" cy="138039"/>
            </a:xfrm>
            <a:custGeom>
              <a:rect b="b" l="l" r="r" t="t"/>
              <a:pathLst>
                <a:path extrusionOk="0" h="4108" w="4477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5945340" y="2689007"/>
              <a:ext cx="150472" cy="138039"/>
            </a:xfrm>
            <a:custGeom>
              <a:rect b="b" l="l" r="r" t="t"/>
              <a:pathLst>
                <a:path extrusionOk="0" h="4108" w="4478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5590454" y="2470248"/>
              <a:ext cx="587775" cy="510321"/>
            </a:xfrm>
            <a:custGeom>
              <a:rect b="b" l="l" r="r" t="t"/>
              <a:pathLst>
                <a:path extrusionOk="0" h="15187" w="17492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5550869" y="2552778"/>
              <a:ext cx="228867" cy="248894"/>
            </a:xfrm>
            <a:custGeom>
              <a:rect b="b" l="l" r="r" t="t"/>
              <a:pathLst>
                <a:path extrusionOk="0" h="7407" w="6811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5644085" y="2652816"/>
              <a:ext cx="592950" cy="410085"/>
            </a:xfrm>
            <a:custGeom>
              <a:rect b="b" l="l" r="r" t="t"/>
              <a:pathLst>
                <a:path extrusionOk="0" h="12204" w="17646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5643278" y="2705204"/>
              <a:ext cx="593756" cy="79268"/>
            </a:xfrm>
            <a:custGeom>
              <a:rect b="b" l="l" r="r" t="t"/>
              <a:pathLst>
                <a:path extrusionOk="0" h="2359" w="1767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5944534" y="2854840"/>
              <a:ext cx="138073" cy="138073"/>
            </a:xfrm>
            <a:custGeom>
              <a:rect b="b" l="l" r="r" t="t"/>
              <a:pathLst>
                <a:path extrusionOk="0" h="4109" w="4109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6033381" y="2854840"/>
              <a:ext cx="138442" cy="138073"/>
            </a:xfrm>
            <a:custGeom>
              <a:rect b="b" l="l" r="r" t="t"/>
              <a:pathLst>
                <a:path extrusionOk="0" h="4109" w="412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5644085" y="2652816"/>
              <a:ext cx="592950" cy="410085"/>
            </a:xfrm>
            <a:custGeom>
              <a:rect b="b" l="l" r="r" t="t"/>
              <a:pathLst>
                <a:path extrusionOk="0" h="12204" w="17646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5670900" y="2674792"/>
              <a:ext cx="236058" cy="206487"/>
            </a:xfrm>
            <a:custGeom>
              <a:rect b="b" l="l" r="r" t="t"/>
              <a:pathLst>
                <a:path extrusionOk="0" h="6145" w="7025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5464844" y="2852050"/>
              <a:ext cx="350104" cy="384513"/>
            </a:xfrm>
            <a:custGeom>
              <a:rect b="b" l="l" r="r" t="t"/>
              <a:pathLst>
                <a:path extrusionOk="0" h="11443" w="10419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5486048" y="2888846"/>
              <a:ext cx="308101" cy="327322"/>
            </a:xfrm>
            <a:custGeom>
              <a:rect b="b" l="l" r="r" t="t"/>
              <a:pathLst>
                <a:path extrusionOk="0" h="9741" w="9169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5560446" y="2960085"/>
              <a:ext cx="233302" cy="255681"/>
            </a:xfrm>
            <a:custGeom>
              <a:rect b="b" l="l" r="r" t="t"/>
              <a:pathLst>
                <a:path extrusionOk="0" h="7609" w="6943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5508864" y="2942880"/>
              <a:ext cx="119625" cy="133637"/>
            </a:xfrm>
            <a:custGeom>
              <a:rect b="b" l="l" r="r" t="t"/>
              <a:pathLst>
                <a:path extrusionOk="0" h="3977" w="356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7" name="Google Shape;3887;p71"/>
          <p:cNvGrpSpPr/>
          <p:nvPr/>
        </p:nvGrpSpPr>
        <p:grpSpPr>
          <a:xfrm>
            <a:off x="2539524" y="3703427"/>
            <a:ext cx="624548" cy="931048"/>
            <a:chOff x="2539524" y="3703427"/>
            <a:chExt cx="624548" cy="931048"/>
          </a:xfrm>
        </p:grpSpPr>
        <p:sp>
          <p:nvSpPr>
            <p:cNvPr id="3888" name="Google Shape;3888;p71"/>
            <p:cNvSpPr/>
            <p:nvPr/>
          </p:nvSpPr>
          <p:spPr>
            <a:xfrm>
              <a:off x="2539524" y="3751043"/>
              <a:ext cx="544125" cy="451718"/>
            </a:xfrm>
            <a:custGeom>
              <a:rect b="b" l="l" r="r" t="t"/>
              <a:pathLst>
                <a:path extrusionOk="0" h="13443" w="16193">
                  <a:moveTo>
                    <a:pt x="7870" y="1"/>
                  </a:moveTo>
                  <a:cubicBezTo>
                    <a:pt x="7870" y="1"/>
                    <a:pt x="131" y="6359"/>
                    <a:pt x="0" y="6561"/>
                  </a:cubicBezTo>
                  <a:lnTo>
                    <a:pt x="8454" y="13443"/>
                  </a:lnTo>
                  <a:lnTo>
                    <a:pt x="16193" y="6561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2604748" y="3703427"/>
              <a:ext cx="414890" cy="501349"/>
            </a:xfrm>
            <a:custGeom>
              <a:rect b="b" l="l" r="r" t="t"/>
              <a:pathLst>
                <a:path extrusionOk="0" h="14920" w="12347">
                  <a:moveTo>
                    <a:pt x="0" y="1"/>
                  </a:moveTo>
                  <a:lnTo>
                    <a:pt x="0" y="14919"/>
                  </a:lnTo>
                  <a:lnTo>
                    <a:pt x="12347" y="14919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2649945" y="3761460"/>
              <a:ext cx="262872" cy="26445"/>
            </a:xfrm>
            <a:custGeom>
              <a:rect b="b" l="l" r="r" t="t"/>
              <a:pathLst>
                <a:path extrusionOk="0" h="787" w="7823">
                  <a:moveTo>
                    <a:pt x="0" y="0"/>
                  </a:moveTo>
                  <a:lnTo>
                    <a:pt x="0" y="786"/>
                  </a:lnTo>
                  <a:lnTo>
                    <a:pt x="7823" y="786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2649945" y="3832665"/>
              <a:ext cx="327692" cy="27655"/>
            </a:xfrm>
            <a:custGeom>
              <a:rect b="b" l="l" r="r" t="t"/>
              <a:pathLst>
                <a:path extrusionOk="0" h="823" w="9752">
                  <a:moveTo>
                    <a:pt x="0" y="1"/>
                  </a:moveTo>
                  <a:lnTo>
                    <a:pt x="0" y="822"/>
                  </a:lnTo>
                  <a:lnTo>
                    <a:pt x="9752" y="822"/>
                  </a:lnTo>
                  <a:lnTo>
                    <a:pt x="9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2649945" y="3903468"/>
              <a:ext cx="327692" cy="27655"/>
            </a:xfrm>
            <a:custGeom>
              <a:rect b="b" l="l" r="r" t="t"/>
              <a:pathLst>
                <a:path extrusionOk="0" h="823" w="9752">
                  <a:moveTo>
                    <a:pt x="0" y="1"/>
                  </a:moveTo>
                  <a:lnTo>
                    <a:pt x="0" y="822"/>
                  </a:lnTo>
                  <a:lnTo>
                    <a:pt x="9752" y="822"/>
                  </a:lnTo>
                  <a:lnTo>
                    <a:pt x="9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2649945" y="3974707"/>
              <a:ext cx="327692" cy="27621"/>
            </a:xfrm>
            <a:custGeom>
              <a:rect b="b" l="l" r="r" t="t"/>
              <a:pathLst>
                <a:path extrusionOk="0" h="822" w="9752">
                  <a:moveTo>
                    <a:pt x="0" y="0"/>
                  </a:moveTo>
                  <a:lnTo>
                    <a:pt x="0" y="822"/>
                  </a:lnTo>
                  <a:lnTo>
                    <a:pt x="9752" y="822"/>
                  </a:lnTo>
                  <a:lnTo>
                    <a:pt x="97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2539524" y="3971515"/>
              <a:ext cx="544529" cy="335689"/>
            </a:xfrm>
            <a:custGeom>
              <a:rect b="b" l="l" r="r" t="t"/>
              <a:pathLst>
                <a:path extrusionOk="0" h="9990" w="16205">
                  <a:moveTo>
                    <a:pt x="0" y="0"/>
                  </a:moveTo>
                  <a:lnTo>
                    <a:pt x="0" y="9989"/>
                  </a:lnTo>
                  <a:lnTo>
                    <a:pt x="16205" y="9989"/>
                  </a:lnTo>
                  <a:lnTo>
                    <a:pt x="16205" y="0"/>
                  </a:lnTo>
                  <a:lnTo>
                    <a:pt x="8097" y="5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2539524" y="4140741"/>
              <a:ext cx="544529" cy="166467"/>
            </a:xfrm>
            <a:custGeom>
              <a:rect b="b" l="l" r="r" t="t"/>
              <a:pathLst>
                <a:path extrusionOk="0" h="4954" w="16205">
                  <a:moveTo>
                    <a:pt x="8037" y="0"/>
                  </a:moveTo>
                  <a:lnTo>
                    <a:pt x="0" y="4953"/>
                  </a:lnTo>
                  <a:lnTo>
                    <a:pt x="16205" y="4953"/>
                  </a:lnTo>
                  <a:lnTo>
                    <a:pt x="8168" y="0"/>
                  </a:lnTo>
                  <a:lnTo>
                    <a:pt x="8097" y="48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2539524" y="3971515"/>
              <a:ext cx="544529" cy="335689"/>
            </a:xfrm>
            <a:custGeom>
              <a:rect b="b" l="l" r="r" t="t"/>
              <a:pathLst>
                <a:path extrusionOk="0" h="9990" w="16205">
                  <a:moveTo>
                    <a:pt x="16205" y="0"/>
                  </a:moveTo>
                  <a:lnTo>
                    <a:pt x="14919" y="8418"/>
                  </a:lnTo>
                  <a:lnTo>
                    <a:pt x="0" y="9989"/>
                  </a:lnTo>
                  <a:lnTo>
                    <a:pt x="16205" y="9989"/>
                  </a:lnTo>
                  <a:lnTo>
                    <a:pt x="16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2558711" y="4012712"/>
              <a:ext cx="156890" cy="188073"/>
            </a:xfrm>
            <a:custGeom>
              <a:rect b="b" l="l" r="r" t="t"/>
              <a:pathLst>
                <a:path extrusionOk="0" h="5597" w="4669">
                  <a:moveTo>
                    <a:pt x="1" y="0"/>
                  </a:moveTo>
                  <a:lnTo>
                    <a:pt x="1" y="5596"/>
                  </a:lnTo>
                  <a:lnTo>
                    <a:pt x="1072" y="2084"/>
                  </a:lnTo>
                  <a:lnTo>
                    <a:pt x="4668" y="28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2795582" y="4147966"/>
              <a:ext cx="358102" cy="439689"/>
            </a:xfrm>
            <a:custGeom>
              <a:rect b="b" l="l" r="r" t="t"/>
              <a:pathLst>
                <a:path extrusionOk="0" h="13085" w="10657">
                  <a:moveTo>
                    <a:pt x="8419" y="857"/>
                  </a:moveTo>
                  <a:cubicBezTo>
                    <a:pt x="8598" y="857"/>
                    <a:pt x="8778" y="911"/>
                    <a:pt x="8930" y="1024"/>
                  </a:cubicBezTo>
                  <a:cubicBezTo>
                    <a:pt x="9299" y="1297"/>
                    <a:pt x="9382" y="1833"/>
                    <a:pt x="9097" y="2214"/>
                  </a:cubicBezTo>
                  <a:cubicBezTo>
                    <a:pt x="8929" y="2430"/>
                    <a:pt x="8676" y="2544"/>
                    <a:pt x="8421" y="2544"/>
                  </a:cubicBezTo>
                  <a:cubicBezTo>
                    <a:pt x="8241" y="2544"/>
                    <a:pt x="8059" y="2487"/>
                    <a:pt x="7906" y="2369"/>
                  </a:cubicBezTo>
                  <a:cubicBezTo>
                    <a:pt x="7537" y="2095"/>
                    <a:pt x="7454" y="1559"/>
                    <a:pt x="7739" y="1178"/>
                  </a:cubicBezTo>
                  <a:cubicBezTo>
                    <a:pt x="7908" y="968"/>
                    <a:pt x="8163" y="857"/>
                    <a:pt x="8419" y="857"/>
                  </a:cubicBezTo>
                  <a:close/>
                  <a:moveTo>
                    <a:pt x="7771" y="1"/>
                  </a:moveTo>
                  <a:cubicBezTo>
                    <a:pt x="6998" y="1"/>
                    <a:pt x="6235" y="353"/>
                    <a:pt x="5727" y="1024"/>
                  </a:cubicBezTo>
                  <a:cubicBezTo>
                    <a:pt x="5049" y="1940"/>
                    <a:pt x="5060" y="3179"/>
                    <a:pt x="5715" y="4060"/>
                  </a:cubicBezTo>
                  <a:lnTo>
                    <a:pt x="0" y="11656"/>
                  </a:lnTo>
                  <a:lnTo>
                    <a:pt x="1191" y="12549"/>
                  </a:lnTo>
                  <a:lnTo>
                    <a:pt x="1715" y="11870"/>
                  </a:lnTo>
                  <a:lnTo>
                    <a:pt x="3334" y="13085"/>
                  </a:lnTo>
                  <a:lnTo>
                    <a:pt x="4060" y="12120"/>
                  </a:lnTo>
                  <a:lnTo>
                    <a:pt x="2441" y="10906"/>
                  </a:lnTo>
                  <a:lnTo>
                    <a:pt x="3036" y="10096"/>
                  </a:lnTo>
                  <a:lnTo>
                    <a:pt x="4179" y="10953"/>
                  </a:lnTo>
                  <a:lnTo>
                    <a:pt x="4977" y="9906"/>
                  </a:lnTo>
                  <a:lnTo>
                    <a:pt x="3822" y="9036"/>
                  </a:lnTo>
                  <a:lnTo>
                    <a:pt x="6906" y="4953"/>
                  </a:lnTo>
                  <a:cubicBezTo>
                    <a:pt x="7182" y="5052"/>
                    <a:pt x="7470" y="5101"/>
                    <a:pt x="7757" y="5101"/>
                  </a:cubicBezTo>
                  <a:cubicBezTo>
                    <a:pt x="8535" y="5101"/>
                    <a:pt x="9307" y="4745"/>
                    <a:pt x="9811" y="4084"/>
                  </a:cubicBezTo>
                  <a:cubicBezTo>
                    <a:pt x="10656" y="2952"/>
                    <a:pt x="10430" y="1357"/>
                    <a:pt x="9299" y="512"/>
                  </a:cubicBezTo>
                  <a:cubicBezTo>
                    <a:pt x="8838" y="167"/>
                    <a:pt x="8303" y="1"/>
                    <a:pt x="7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71"/>
            <p:cNvSpPr/>
            <p:nvPr/>
          </p:nvSpPr>
          <p:spPr>
            <a:xfrm>
              <a:off x="2911615" y="4190340"/>
              <a:ext cx="236058" cy="262100"/>
            </a:xfrm>
            <a:custGeom>
              <a:rect b="b" l="l" r="r" t="t"/>
              <a:pathLst>
                <a:path extrusionOk="0" h="7800" w="7025">
                  <a:moveTo>
                    <a:pt x="6501" y="1"/>
                  </a:moveTo>
                  <a:lnTo>
                    <a:pt x="6501" y="1"/>
                  </a:lnTo>
                  <a:cubicBezTo>
                    <a:pt x="6763" y="751"/>
                    <a:pt x="6644" y="1632"/>
                    <a:pt x="6120" y="2334"/>
                  </a:cubicBezTo>
                  <a:cubicBezTo>
                    <a:pt x="5620" y="2998"/>
                    <a:pt x="4858" y="3344"/>
                    <a:pt x="4087" y="3344"/>
                  </a:cubicBezTo>
                  <a:cubicBezTo>
                    <a:pt x="3793" y="3344"/>
                    <a:pt x="3497" y="3293"/>
                    <a:pt x="3215" y="3192"/>
                  </a:cubicBezTo>
                  <a:lnTo>
                    <a:pt x="0" y="7502"/>
                  </a:lnTo>
                  <a:lnTo>
                    <a:pt x="393" y="7799"/>
                  </a:lnTo>
                  <a:lnTo>
                    <a:pt x="3453" y="3704"/>
                  </a:lnTo>
                  <a:cubicBezTo>
                    <a:pt x="3729" y="3803"/>
                    <a:pt x="4017" y="3851"/>
                    <a:pt x="4304" y="3851"/>
                  </a:cubicBezTo>
                  <a:cubicBezTo>
                    <a:pt x="5082" y="3851"/>
                    <a:pt x="5854" y="3495"/>
                    <a:pt x="6358" y="2834"/>
                  </a:cubicBezTo>
                  <a:cubicBezTo>
                    <a:pt x="7001" y="1989"/>
                    <a:pt x="7025" y="858"/>
                    <a:pt x="6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71"/>
            <p:cNvSpPr/>
            <p:nvPr/>
          </p:nvSpPr>
          <p:spPr>
            <a:xfrm>
              <a:off x="2864806" y="4470794"/>
              <a:ext cx="98455" cy="46069"/>
            </a:xfrm>
            <a:custGeom>
              <a:rect b="b" l="l" r="r" t="t"/>
              <a:pathLst>
                <a:path extrusionOk="0" h="1371" w="2930">
                  <a:moveTo>
                    <a:pt x="750" y="1"/>
                  </a:moveTo>
                  <a:lnTo>
                    <a:pt x="0" y="1001"/>
                  </a:lnTo>
                  <a:lnTo>
                    <a:pt x="381" y="1299"/>
                  </a:lnTo>
                  <a:lnTo>
                    <a:pt x="976" y="501"/>
                  </a:lnTo>
                  <a:lnTo>
                    <a:pt x="2119" y="1370"/>
                  </a:lnTo>
                  <a:lnTo>
                    <a:pt x="2929" y="311"/>
                  </a:lnTo>
                  <a:lnTo>
                    <a:pt x="2524" y="13"/>
                  </a:lnTo>
                  <a:lnTo>
                    <a:pt x="1905" y="85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2795582" y="4530440"/>
              <a:ext cx="136460" cy="58032"/>
            </a:xfrm>
            <a:custGeom>
              <a:rect b="b" l="l" r="r" t="t"/>
              <a:pathLst>
                <a:path extrusionOk="0" h="1727" w="4061">
                  <a:moveTo>
                    <a:pt x="1477" y="0"/>
                  </a:moveTo>
                  <a:lnTo>
                    <a:pt x="953" y="691"/>
                  </a:lnTo>
                  <a:lnTo>
                    <a:pt x="155" y="83"/>
                  </a:lnTo>
                  <a:lnTo>
                    <a:pt x="0" y="298"/>
                  </a:lnTo>
                  <a:lnTo>
                    <a:pt x="1191" y="1191"/>
                  </a:lnTo>
                  <a:lnTo>
                    <a:pt x="1715" y="500"/>
                  </a:lnTo>
                  <a:lnTo>
                    <a:pt x="3334" y="1726"/>
                  </a:lnTo>
                  <a:lnTo>
                    <a:pt x="4060" y="738"/>
                  </a:lnTo>
                  <a:lnTo>
                    <a:pt x="3679" y="452"/>
                  </a:lnTo>
                  <a:lnTo>
                    <a:pt x="3096" y="1214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2944816" y="4147462"/>
              <a:ext cx="219256" cy="487001"/>
            </a:xfrm>
            <a:custGeom>
              <a:rect b="b" l="l" r="r" t="t"/>
              <a:pathLst>
                <a:path extrusionOk="0" h="14493" w="6525">
                  <a:moveTo>
                    <a:pt x="3960" y="666"/>
                  </a:moveTo>
                  <a:cubicBezTo>
                    <a:pt x="4032" y="666"/>
                    <a:pt x="4106" y="675"/>
                    <a:pt x="4179" y="693"/>
                  </a:cubicBezTo>
                  <a:cubicBezTo>
                    <a:pt x="4644" y="812"/>
                    <a:pt x="4918" y="1277"/>
                    <a:pt x="4799" y="1729"/>
                  </a:cubicBezTo>
                  <a:cubicBezTo>
                    <a:pt x="4698" y="2122"/>
                    <a:pt x="4358" y="2387"/>
                    <a:pt x="3975" y="2387"/>
                  </a:cubicBezTo>
                  <a:cubicBezTo>
                    <a:pt x="3905" y="2387"/>
                    <a:pt x="3834" y="2378"/>
                    <a:pt x="3763" y="2360"/>
                  </a:cubicBezTo>
                  <a:cubicBezTo>
                    <a:pt x="3298" y="2241"/>
                    <a:pt x="3013" y="1777"/>
                    <a:pt x="3132" y="1312"/>
                  </a:cubicBezTo>
                  <a:cubicBezTo>
                    <a:pt x="3222" y="921"/>
                    <a:pt x="3574" y="666"/>
                    <a:pt x="3960" y="666"/>
                  </a:cubicBezTo>
                  <a:close/>
                  <a:moveTo>
                    <a:pt x="3708" y="1"/>
                  </a:moveTo>
                  <a:cubicBezTo>
                    <a:pt x="2550" y="1"/>
                    <a:pt x="1497" y="778"/>
                    <a:pt x="1203" y="1943"/>
                  </a:cubicBezTo>
                  <a:cubicBezTo>
                    <a:pt x="917" y="3075"/>
                    <a:pt x="1429" y="4206"/>
                    <a:pt x="2358" y="4777"/>
                  </a:cubicBezTo>
                  <a:lnTo>
                    <a:pt x="0" y="14112"/>
                  </a:lnTo>
                  <a:lnTo>
                    <a:pt x="1453" y="14493"/>
                  </a:lnTo>
                  <a:lnTo>
                    <a:pt x="1667" y="13635"/>
                  </a:lnTo>
                  <a:lnTo>
                    <a:pt x="3656" y="14147"/>
                  </a:lnTo>
                  <a:lnTo>
                    <a:pt x="3965" y="12945"/>
                  </a:lnTo>
                  <a:lnTo>
                    <a:pt x="1977" y="12433"/>
                  </a:lnTo>
                  <a:lnTo>
                    <a:pt x="2227" y="11457"/>
                  </a:lnTo>
                  <a:lnTo>
                    <a:pt x="3644" y="11814"/>
                  </a:lnTo>
                  <a:lnTo>
                    <a:pt x="3965" y="10516"/>
                  </a:lnTo>
                  <a:lnTo>
                    <a:pt x="2560" y="10159"/>
                  </a:lnTo>
                  <a:lnTo>
                    <a:pt x="3822" y="5134"/>
                  </a:lnTo>
                  <a:cubicBezTo>
                    <a:pt x="4918" y="5075"/>
                    <a:pt x="5906" y="4325"/>
                    <a:pt x="6192" y="3206"/>
                  </a:cubicBezTo>
                  <a:cubicBezTo>
                    <a:pt x="6525" y="1824"/>
                    <a:pt x="5692" y="419"/>
                    <a:pt x="4322" y="74"/>
                  </a:cubicBezTo>
                  <a:cubicBezTo>
                    <a:pt x="4117" y="25"/>
                    <a:pt x="3911" y="1"/>
                    <a:pt x="3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3014812" y="4163928"/>
              <a:ext cx="146877" cy="324903"/>
            </a:xfrm>
            <a:custGeom>
              <a:rect b="b" l="l" r="r" t="t"/>
              <a:pathLst>
                <a:path extrusionOk="0" h="9669" w="4371">
                  <a:moveTo>
                    <a:pt x="3132" y="1"/>
                  </a:moveTo>
                  <a:lnTo>
                    <a:pt x="3132" y="1"/>
                  </a:lnTo>
                  <a:cubicBezTo>
                    <a:pt x="3668" y="632"/>
                    <a:pt x="3906" y="1501"/>
                    <a:pt x="3704" y="2346"/>
                  </a:cubicBezTo>
                  <a:cubicBezTo>
                    <a:pt x="3418" y="3466"/>
                    <a:pt x="2442" y="4240"/>
                    <a:pt x="1334" y="4275"/>
                  </a:cubicBezTo>
                  <a:lnTo>
                    <a:pt x="1" y="9550"/>
                  </a:lnTo>
                  <a:lnTo>
                    <a:pt x="477" y="9669"/>
                  </a:lnTo>
                  <a:lnTo>
                    <a:pt x="1739" y="4644"/>
                  </a:lnTo>
                  <a:cubicBezTo>
                    <a:pt x="2835" y="4585"/>
                    <a:pt x="3823" y="3835"/>
                    <a:pt x="4109" y="2716"/>
                  </a:cubicBezTo>
                  <a:cubicBezTo>
                    <a:pt x="4371" y="1668"/>
                    <a:pt x="3954" y="596"/>
                    <a:pt x="3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2995221" y="4497206"/>
              <a:ext cx="82461" cy="68045"/>
            </a:xfrm>
            <a:custGeom>
              <a:rect b="b" l="l" r="r" t="t"/>
              <a:pathLst>
                <a:path extrusionOk="0" h="2025" w="2454">
                  <a:moveTo>
                    <a:pt x="1977" y="1"/>
                  </a:moveTo>
                  <a:lnTo>
                    <a:pt x="1727" y="1025"/>
                  </a:lnTo>
                  <a:lnTo>
                    <a:pt x="310" y="668"/>
                  </a:lnTo>
                  <a:lnTo>
                    <a:pt x="1" y="1906"/>
                  </a:lnTo>
                  <a:lnTo>
                    <a:pt x="477" y="2025"/>
                  </a:lnTo>
                  <a:lnTo>
                    <a:pt x="727" y="1060"/>
                  </a:lnTo>
                  <a:lnTo>
                    <a:pt x="2132" y="1418"/>
                  </a:lnTo>
                  <a:lnTo>
                    <a:pt x="2453" y="120"/>
                  </a:lnTo>
                  <a:lnTo>
                    <a:pt x="1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2944816" y="4578426"/>
              <a:ext cx="133268" cy="56049"/>
            </a:xfrm>
            <a:custGeom>
              <a:rect b="b" l="l" r="r" t="t"/>
              <a:pathLst>
                <a:path extrusionOk="0" h="1668" w="3966">
                  <a:moveTo>
                    <a:pt x="3489" y="1"/>
                  </a:moveTo>
                  <a:lnTo>
                    <a:pt x="3251" y="929"/>
                  </a:lnTo>
                  <a:lnTo>
                    <a:pt x="1262" y="441"/>
                  </a:lnTo>
                  <a:lnTo>
                    <a:pt x="1048" y="1275"/>
                  </a:lnTo>
                  <a:lnTo>
                    <a:pt x="72" y="1037"/>
                  </a:lnTo>
                  <a:lnTo>
                    <a:pt x="0" y="1287"/>
                  </a:lnTo>
                  <a:lnTo>
                    <a:pt x="1465" y="1668"/>
                  </a:lnTo>
                  <a:lnTo>
                    <a:pt x="1679" y="810"/>
                  </a:lnTo>
                  <a:lnTo>
                    <a:pt x="3667" y="1322"/>
                  </a:lnTo>
                  <a:lnTo>
                    <a:pt x="3965" y="120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2995221" y="4154586"/>
              <a:ext cx="114450" cy="89013"/>
            </a:xfrm>
            <a:custGeom>
              <a:rect b="b" l="l" r="r" t="t"/>
              <a:pathLst>
                <a:path extrusionOk="0" h="2649" w="3406">
                  <a:moveTo>
                    <a:pt x="2158" y="0"/>
                  </a:moveTo>
                  <a:cubicBezTo>
                    <a:pt x="1201" y="0"/>
                    <a:pt x="326" y="644"/>
                    <a:pt x="84" y="1612"/>
                  </a:cubicBezTo>
                  <a:cubicBezTo>
                    <a:pt x="1" y="1970"/>
                    <a:pt x="1" y="2327"/>
                    <a:pt x="84" y="2648"/>
                  </a:cubicBezTo>
                  <a:lnTo>
                    <a:pt x="132" y="2434"/>
                  </a:lnTo>
                  <a:cubicBezTo>
                    <a:pt x="439" y="1172"/>
                    <a:pt x="1568" y="344"/>
                    <a:pt x="2804" y="344"/>
                  </a:cubicBezTo>
                  <a:cubicBezTo>
                    <a:pt x="3003" y="344"/>
                    <a:pt x="3204" y="365"/>
                    <a:pt x="3406" y="410"/>
                  </a:cubicBezTo>
                  <a:cubicBezTo>
                    <a:pt x="3203" y="255"/>
                    <a:pt x="2941" y="124"/>
                    <a:pt x="2679" y="65"/>
                  </a:cubicBezTo>
                  <a:cubicBezTo>
                    <a:pt x="2505" y="21"/>
                    <a:pt x="2330" y="0"/>
                    <a:pt x="215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3035243" y="4100921"/>
              <a:ext cx="124430" cy="104941"/>
            </a:xfrm>
            <a:custGeom>
              <a:rect b="b" l="l" r="r" t="t"/>
              <a:pathLst>
                <a:path extrusionOk="0" h="3123" w="3703">
                  <a:moveTo>
                    <a:pt x="1883" y="0"/>
                  </a:moveTo>
                  <a:cubicBezTo>
                    <a:pt x="1793" y="0"/>
                    <a:pt x="1701" y="6"/>
                    <a:pt x="1608" y="19"/>
                  </a:cubicBezTo>
                  <a:cubicBezTo>
                    <a:pt x="726" y="126"/>
                    <a:pt x="72" y="769"/>
                    <a:pt x="0" y="1495"/>
                  </a:cubicBezTo>
                  <a:cubicBezTo>
                    <a:pt x="60" y="1483"/>
                    <a:pt x="179" y="1447"/>
                    <a:pt x="286" y="1435"/>
                  </a:cubicBezTo>
                  <a:cubicBezTo>
                    <a:pt x="381" y="876"/>
                    <a:pt x="917" y="376"/>
                    <a:pt x="1631" y="292"/>
                  </a:cubicBezTo>
                  <a:cubicBezTo>
                    <a:pt x="1712" y="282"/>
                    <a:pt x="1792" y="277"/>
                    <a:pt x="1871" y="277"/>
                  </a:cubicBezTo>
                  <a:cubicBezTo>
                    <a:pt x="2622" y="277"/>
                    <a:pt x="3236" y="729"/>
                    <a:pt x="3322" y="1376"/>
                  </a:cubicBezTo>
                  <a:cubicBezTo>
                    <a:pt x="3405" y="2078"/>
                    <a:pt x="2798" y="2733"/>
                    <a:pt x="1953" y="2828"/>
                  </a:cubicBezTo>
                  <a:cubicBezTo>
                    <a:pt x="1868" y="2839"/>
                    <a:pt x="1783" y="2844"/>
                    <a:pt x="1700" y="2844"/>
                  </a:cubicBezTo>
                  <a:cubicBezTo>
                    <a:pt x="1318" y="2844"/>
                    <a:pt x="962" y="2732"/>
                    <a:pt x="679" y="2507"/>
                  </a:cubicBezTo>
                  <a:cubicBezTo>
                    <a:pt x="595" y="2555"/>
                    <a:pt x="536" y="2638"/>
                    <a:pt x="524" y="2733"/>
                  </a:cubicBezTo>
                  <a:lnTo>
                    <a:pt x="524" y="2745"/>
                  </a:lnTo>
                  <a:cubicBezTo>
                    <a:pt x="834" y="2997"/>
                    <a:pt x="1245" y="3122"/>
                    <a:pt x="1676" y="3122"/>
                  </a:cubicBezTo>
                  <a:cubicBezTo>
                    <a:pt x="1776" y="3122"/>
                    <a:pt x="1876" y="3116"/>
                    <a:pt x="1977" y="3102"/>
                  </a:cubicBezTo>
                  <a:cubicBezTo>
                    <a:pt x="2977" y="2971"/>
                    <a:pt x="3703" y="2185"/>
                    <a:pt x="3596" y="1328"/>
                  </a:cubicBezTo>
                  <a:cubicBezTo>
                    <a:pt x="3509" y="562"/>
                    <a:pt x="2767" y="0"/>
                    <a:pt x="18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8" name="Google Shape;3908;p71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909" name="Google Shape;3909;p71"/>
            <p:cNvSpPr/>
            <p:nvPr/>
          </p:nvSpPr>
          <p:spPr>
            <a:xfrm>
              <a:off x="3047072" y="2511177"/>
              <a:ext cx="389319" cy="470536"/>
            </a:xfrm>
            <a:custGeom>
              <a:rect b="b" l="l" r="r" t="t"/>
              <a:pathLst>
                <a:path extrusionOk="0" h="14003" w="11586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3090286" y="2565178"/>
              <a:ext cx="246878" cy="24429"/>
            </a:xfrm>
            <a:custGeom>
              <a:rect b="b" l="l" r="r" t="t"/>
              <a:pathLst>
                <a:path extrusionOk="0" h="727" w="7347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3090286" y="2632385"/>
              <a:ext cx="307698" cy="26042"/>
            </a:xfrm>
            <a:custGeom>
              <a:rect b="b" l="l" r="r" t="t"/>
              <a:pathLst>
                <a:path extrusionOk="0" h="775" w="9157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3090286" y="2698819"/>
              <a:ext cx="307698" cy="26042"/>
            </a:xfrm>
            <a:custGeom>
              <a:rect b="b" l="l" r="r" t="t"/>
              <a:pathLst>
                <a:path extrusionOk="0" h="775" w="9157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3090286" y="2765622"/>
              <a:ext cx="307698" cy="26042"/>
            </a:xfrm>
            <a:custGeom>
              <a:rect b="b" l="l" r="r" t="t"/>
              <a:pathLst>
                <a:path extrusionOk="0" h="775" w="9157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3017870" y="2777216"/>
              <a:ext cx="448123" cy="318921"/>
            </a:xfrm>
            <a:custGeom>
              <a:rect b="b" l="l" r="r" t="t"/>
              <a:pathLst>
                <a:path extrusionOk="0" h="9491" w="13336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3017870" y="2856049"/>
              <a:ext cx="448123" cy="240090"/>
            </a:xfrm>
            <a:custGeom>
              <a:rect b="b" l="l" r="r" t="t"/>
              <a:pathLst>
                <a:path extrusionOk="0" h="7145" w="13336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3043073" y="2802049"/>
              <a:ext cx="114853" cy="100438"/>
            </a:xfrm>
            <a:custGeom>
              <a:rect b="b" l="l" r="r" t="t"/>
              <a:pathLst>
                <a:path extrusionOk="0" h="2989" w="3418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3355955" y="3000880"/>
              <a:ext cx="169659" cy="142071"/>
            </a:xfrm>
            <a:custGeom>
              <a:rect b="b" l="l" r="r" t="t"/>
              <a:pathLst>
                <a:path extrusionOk="0" h="4228" w="5049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3356358" y="3002493"/>
              <a:ext cx="169256" cy="140862"/>
            </a:xfrm>
            <a:custGeom>
              <a:rect b="b" l="l" r="r" t="t"/>
              <a:pathLst>
                <a:path extrusionOk="0" h="4192" w="5037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3380351" y="2936865"/>
              <a:ext cx="121675" cy="124464"/>
            </a:xfrm>
            <a:custGeom>
              <a:rect b="b" l="l" r="r" t="t"/>
              <a:pathLst>
                <a:path extrusionOk="0" h="3704" w="3621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3419970" y="3038079"/>
              <a:ext cx="42037" cy="67642"/>
            </a:xfrm>
            <a:custGeom>
              <a:rect b="b" l="l" r="r" t="t"/>
              <a:pathLst>
                <a:path extrusionOk="0" h="2013" w="1251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1" name="Google Shape;3921;p71"/>
          <p:cNvGrpSpPr/>
          <p:nvPr/>
        </p:nvGrpSpPr>
        <p:grpSpPr>
          <a:xfrm>
            <a:off x="789900" y="3794525"/>
            <a:ext cx="7569063" cy="729300"/>
            <a:chOff x="789900" y="3794525"/>
            <a:chExt cx="7569063" cy="729300"/>
          </a:xfrm>
        </p:grpSpPr>
        <p:sp>
          <p:nvSpPr>
            <p:cNvPr id="3922" name="Google Shape;3922;p71"/>
            <p:cNvSpPr txBox="1"/>
            <p:nvPr/>
          </p:nvSpPr>
          <p:spPr>
            <a:xfrm>
              <a:off x="789900" y="379452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3" name="Google Shape;3923;p71"/>
            <p:cNvSpPr txBox="1"/>
            <p:nvPr/>
          </p:nvSpPr>
          <p:spPr>
            <a:xfrm>
              <a:off x="7130163" y="379452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</a:t>
              </a: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4" name="Google Shape;3924;p71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925" name="Google Shape;3925;p71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6" name="Google Shape;3926;p71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927" name="Google Shape;3927;p71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928" name="Google Shape;3928;p71"/>
          <p:cNvGrpSpPr/>
          <p:nvPr/>
        </p:nvGrpSpPr>
        <p:grpSpPr>
          <a:xfrm>
            <a:off x="6033379" y="3851542"/>
            <a:ext cx="658591" cy="639656"/>
            <a:chOff x="4671700" y="2748075"/>
            <a:chExt cx="496525" cy="482250"/>
          </a:xfrm>
        </p:grpSpPr>
        <p:sp>
          <p:nvSpPr>
            <p:cNvPr id="3929" name="Google Shape;3929;p71"/>
            <p:cNvSpPr/>
            <p:nvPr/>
          </p:nvSpPr>
          <p:spPr>
            <a:xfrm>
              <a:off x="4671700" y="2748075"/>
              <a:ext cx="282200" cy="481650"/>
            </a:xfrm>
            <a:custGeom>
              <a:rect b="b" l="l" r="r" t="t"/>
              <a:pathLst>
                <a:path extrusionOk="0" h="19266" w="11288">
                  <a:moveTo>
                    <a:pt x="965" y="1"/>
                  </a:moveTo>
                  <a:cubicBezTo>
                    <a:pt x="429" y="1"/>
                    <a:pt x="1" y="430"/>
                    <a:pt x="1" y="965"/>
                  </a:cubicBezTo>
                  <a:lnTo>
                    <a:pt x="1" y="18301"/>
                  </a:lnTo>
                  <a:cubicBezTo>
                    <a:pt x="1" y="18837"/>
                    <a:pt x="429" y="19265"/>
                    <a:pt x="965" y="19265"/>
                  </a:cubicBezTo>
                  <a:lnTo>
                    <a:pt x="10311" y="19265"/>
                  </a:lnTo>
                  <a:cubicBezTo>
                    <a:pt x="10847" y="19265"/>
                    <a:pt x="11288" y="18837"/>
                    <a:pt x="11288" y="18301"/>
                  </a:cubicBezTo>
                  <a:lnTo>
                    <a:pt x="11288" y="953"/>
                  </a:lnTo>
                  <a:cubicBezTo>
                    <a:pt x="11288" y="430"/>
                    <a:pt x="10847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4687775" y="2773675"/>
              <a:ext cx="250050" cy="440275"/>
            </a:xfrm>
            <a:custGeom>
              <a:rect b="b" l="l" r="r" t="t"/>
              <a:pathLst>
                <a:path extrusionOk="0" h="17611" w="10002">
                  <a:moveTo>
                    <a:pt x="322" y="1"/>
                  </a:moveTo>
                  <a:cubicBezTo>
                    <a:pt x="143" y="1"/>
                    <a:pt x="1" y="144"/>
                    <a:pt x="1" y="322"/>
                  </a:cubicBezTo>
                  <a:lnTo>
                    <a:pt x="1" y="17265"/>
                  </a:lnTo>
                  <a:cubicBezTo>
                    <a:pt x="1" y="17444"/>
                    <a:pt x="143" y="17586"/>
                    <a:pt x="322" y="17586"/>
                  </a:cubicBezTo>
                  <a:lnTo>
                    <a:pt x="322" y="17610"/>
                  </a:lnTo>
                  <a:lnTo>
                    <a:pt x="9668" y="17610"/>
                  </a:lnTo>
                  <a:cubicBezTo>
                    <a:pt x="9847" y="17610"/>
                    <a:pt x="10002" y="17455"/>
                    <a:pt x="10002" y="17277"/>
                  </a:cubicBezTo>
                  <a:lnTo>
                    <a:pt x="10002" y="322"/>
                  </a:lnTo>
                  <a:cubicBezTo>
                    <a:pt x="10002" y="144"/>
                    <a:pt x="9847" y="1"/>
                    <a:pt x="9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4699675" y="2782625"/>
              <a:ext cx="148850" cy="197950"/>
            </a:xfrm>
            <a:custGeom>
              <a:rect b="b" l="l" r="r" t="t"/>
              <a:pathLst>
                <a:path extrusionOk="0" h="7918" w="5954">
                  <a:moveTo>
                    <a:pt x="322" y="0"/>
                  </a:moveTo>
                  <a:cubicBezTo>
                    <a:pt x="144" y="0"/>
                    <a:pt x="1" y="143"/>
                    <a:pt x="1" y="322"/>
                  </a:cubicBezTo>
                  <a:lnTo>
                    <a:pt x="1" y="7918"/>
                  </a:lnTo>
                  <a:lnTo>
                    <a:pt x="703" y="1024"/>
                  </a:lnTo>
                  <a:cubicBezTo>
                    <a:pt x="715" y="845"/>
                    <a:pt x="846" y="703"/>
                    <a:pt x="1025" y="703"/>
                  </a:cubicBezTo>
                  <a:lnTo>
                    <a:pt x="5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4778550" y="2757900"/>
              <a:ext cx="85475" cy="7175"/>
            </a:xfrm>
            <a:custGeom>
              <a:rect b="b" l="l" r="r" t="t"/>
              <a:pathLst>
                <a:path extrusionOk="0" h="287" w="3419">
                  <a:moveTo>
                    <a:pt x="72" y="1"/>
                  </a:moveTo>
                  <a:cubicBezTo>
                    <a:pt x="25" y="1"/>
                    <a:pt x="1" y="37"/>
                    <a:pt x="1" y="84"/>
                  </a:cubicBezTo>
                  <a:lnTo>
                    <a:pt x="1" y="215"/>
                  </a:lnTo>
                  <a:cubicBezTo>
                    <a:pt x="1" y="263"/>
                    <a:pt x="25" y="287"/>
                    <a:pt x="72" y="287"/>
                  </a:cubicBezTo>
                  <a:lnTo>
                    <a:pt x="3347" y="287"/>
                  </a:lnTo>
                  <a:cubicBezTo>
                    <a:pt x="3394" y="287"/>
                    <a:pt x="3418" y="239"/>
                    <a:pt x="3418" y="215"/>
                  </a:cubicBezTo>
                  <a:lnTo>
                    <a:pt x="3418" y="84"/>
                  </a:lnTo>
                  <a:cubicBezTo>
                    <a:pt x="3418" y="37"/>
                    <a:pt x="3394" y="1"/>
                    <a:pt x="3347" y="1"/>
                  </a:cubicBezTo>
                  <a:close/>
                </a:path>
              </a:pathLst>
            </a:custGeom>
            <a:solidFill>
              <a:srgbClr val="FFF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4761300" y="2756425"/>
              <a:ext cx="9850" cy="9850"/>
            </a:xfrm>
            <a:custGeom>
              <a:rect b="b" l="l" r="r" t="t"/>
              <a:pathLst>
                <a:path extrusionOk="0" h="394" w="394">
                  <a:moveTo>
                    <a:pt x="203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6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FFF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4750575" y="2873400"/>
              <a:ext cx="20275" cy="240825"/>
            </a:xfrm>
            <a:custGeom>
              <a:rect b="b" l="l" r="r" t="t"/>
              <a:pathLst>
                <a:path extrusionOk="0" h="9633" w="811">
                  <a:moveTo>
                    <a:pt x="1" y="0"/>
                  </a:moveTo>
                  <a:lnTo>
                    <a:pt x="1" y="9633"/>
                  </a:lnTo>
                  <a:lnTo>
                    <a:pt x="810" y="9633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4671700" y="2748075"/>
              <a:ext cx="282200" cy="482250"/>
            </a:xfrm>
            <a:custGeom>
              <a:rect b="b" l="l" r="r" t="t"/>
              <a:pathLst>
                <a:path extrusionOk="0" h="19290" w="11288">
                  <a:moveTo>
                    <a:pt x="10419" y="1"/>
                  </a:moveTo>
                  <a:lnTo>
                    <a:pt x="10419" y="16920"/>
                  </a:lnTo>
                  <a:cubicBezTo>
                    <a:pt x="10419" y="17455"/>
                    <a:pt x="9990" y="17884"/>
                    <a:pt x="9454" y="17884"/>
                  </a:cubicBezTo>
                  <a:lnTo>
                    <a:pt x="1" y="17884"/>
                  </a:lnTo>
                  <a:lnTo>
                    <a:pt x="1" y="18313"/>
                  </a:lnTo>
                  <a:cubicBezTo>
                    <a:pt x="1" y="18849"/>
                    <a:pt x="429" y="19289"/>
                    <a:pt x="965" y="19289"/>
                  </a:cubicBezTo>
                  <a:lnTo>
                    <a:pt x="10311" y="19289"/>
                  </a:lnTo>
                  <a:cubicBezTo>
                    <a:pt x="10847" y="19289"/>
                    <a:pt x="11276" y="18849"/>
                    <a:pt x="11276" y="18313"/>
                  </a:cubicBezTo>
                  <a:lnTo>
                    <a:pt x="11276" y="953"/>
                  </a:lnTo>
                  <a:cubicBezTo>
                    <a:pt x="11288" y="453"/>
                    <a:pt x="10895" y="37"/>
                    <a:pt x="10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4771125" y="2899600"/>
              <a:ext cx="397100" cy="188425"/>
            </a:xfrm>
            <a:custGeom>
              <a:rect b="b" l="l" r="r" t="t"/>
              <a:pathLst>
                <a:path extrusionOk="0" h="7537" w="15884">
                  <a:moveTo>
                    <a:pt x="11466" y="0"/>
                  </a:moveTo>
                  <a:cubicBezTo>
                    <a:pt x="10383" y="0"/>
                    <a:pt x="9501" y="881"/>
                    <a:pt x="9501" y="1977"/>
                  </a:cubicBezTo>
                  <a:cubicBezTo>
                    <a:pt x="9501" y="2239"/>
                    <a:pt x="9549" y="2477"/>
                    <a:pt x="9656" y="2715"/>
                  </a:cubicBezTo>
                  <a:lnTo>
                    <a:pt x="0" y="2715"/>
                  </a:lnTo>
                  <a:lnTo>
                    <a:pt x="0" y="4846"/>
                  </a:lnTo>
                  <a:lnTo>
                    <a:pt x="1191" y="4846"/>
                  </a:lnTo>
                  <a:lnTo>
                    <a:pt x="1191" y="6739"/>
                  </a:lnTo>
                  <a:lnTo>
                    <a:pt x="3096" y="6739"/>
                  </a:lnTo>
                  <a:lnTo>
                    <a:pt x="3096" y="4834"/>
                  </a:lnTo>
                  <a:lnTo>
                    <a:pt x="4144" y="4834"/>
                  </a:lnTo>
                  <a:lnTo>
                    <a:pt x="4144" y="7299"/>
                  </a:lnTo>
                  <a:lnTo>
                    <a:pt x="6049" y="7299"/>
                  </a:lnTo>
                  <a:lnTo>
                    <a:pt x="6049" y="4834"/>
                  </a:lnTo>
                  <a:lnTo>
                    <a:pt x="9644" y="4834"/>
                  </a:lnTo>
                  <a:cubicBezTo>
                    <a:pt x="9549" y="5048"/>
                    <a:pt x="9490" y="5310"/>
                    <a:pt x="9490" y="5572"/>
                  </a:cubicBezTo>
                  <a:cubicBezTo>
                    <a:pt x="9490" y="6656"/>
                    <a:pt x="10371" y="7537"/>
                    <a:pt x="11454" y="7537"/>
                  </a:cubicBezTo>
                  <a:cubicBezTo>
                    <a:pt x="12514" y="7537"/>
                    <a:pt x="13359" y="6715"/>
                    <a:pt x="13419" y="5680"/>
                  </a:cubicBezTo>
                  <a:cubicBezTo>
                    <a:pt x="13573" y="5727"/>
                    <a:pt x="13728" y="5739"/>
                    <a:pt x="13895" y="5739"/>
                  </a:cubicBezTo>
                  <a:cubicBezTo>
                    <a:pt x="14978" y="5739"/>
                    <a:pt x="15859" y="4858"/>
                    <a:pt x="15859" y="3775"/>
                  </a:cubicBezTo>
                  <a:cubicBezTo>
                    <a:pt x="15883" y="2679"/>
                    <a:pt x="15002" y="1810"/>
                    <a:pt x="13919" y="1810"/>
                  </a:cubicBezTo>
                  <a:cubicBezTo>
                    <a:pt x="13752" y="1810"/>
                    <a:pt x="13585" y="1822"/>
                    <a:pt x="13431" y="1870"/>
                  </a:cubicBezTo>
                  <a:cubicBezTo>
                    <a:pt x="13395" y="822"/>
                    <a:pt x="12526" y="0"/>
                    <a:pt x="11466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4771125" y="2899600"/>
              <a:ext cx="397100" cy="188425"/>
            </a:xfrm>
            <a:custGeom>
              <a:rect b="b" l="l" r="r" t="t"/>
              <a:pathLst>
                <a:path extrusionOk="0" h="7537" w="15884">
                  <a:moveTo>
                    <a:pt x="11466" y="0"/>
                  </a:moveTo>
                  <a:cubicBezTo>
                    <a:pt x="10383" y="0"/>
                    <a:pt x="9501" y="881"/>
                    <a:pt x="9501" y="1977"/>
                  </a:cubicBezTo>
                  <a:cubicBezTo>
                    <a:pt x="9501" y="2239"/>
                    <a:pt x="9549" y="2477"/>
                    <a:pt x="9656" y="2715"/>
                  </a:cubicBezTo>
                  <a:lnTo>
                    <a:pt x="0" y="2715"/>
                  </a:lnTo>
                  <a:lnTo>
                    <a:pt x="0" y="4846"/>
                  </a:lnTo>
                  <a:lnTo>
                    <a:pt x="1191" y="4846"/>
                  </a:lnTo>
                  <a:lnTo>
                    <a:pt x="1191" y="6739"/>
                  </a:lnTo>
                  <a:lnTo>
                    <a:pt x="3096" y="6739"/>
                  </a:lnTo>
                  <a:lnTo>
                    <a:pt x="3096" y="4834"/>
                  </a:lnTo>
                  <a:lnTo>
                    <a:pt x="4144" y="4834"/>
                  </a:lnTo>
                  <a:lnTo>
                    <a:pt x="4144" y="7299"/>
                  </a:lnTo>
                  <a:lnTo>
                    <a:pt x="6049" y="7299"/>
                  </a:lnTo>
                  <a:lnTo>
                    <a:pt x="6049" y="4834"/>
                  </a:lnTo>
                  <a:lnTo>
                    <a:pt x="9644" y="4834"/>
                  </a:lnTo>
                  <a:cubicBezTo>
                    <a:pt x="9549" y="5048"/>
                    <a:pt x="9490" y="5310"/>
                    <a:pt x="9490" y="5572"/>
                  </a:cubicBezTo>
                  <a:cubicBezTo>
                    <a:pt x="9490" y="6656"/>
                    <a:pt x="10371" y="7537"/>
                    <a:pt x="11454" y="7537"/>
                  </a:cubicBezTo>
                  <a:cubicBezTo>
                    <a:pt x="12514" y="7537"/>
                    <a:pt x="13359" y="6715"/>
                    <a:pt x="13419" y="5680"/>
                  </a:cubicBezTo>
                  <a:cubicBezTo>
                    <a:pt x="13573" y="5727"/>
                    <a:pt x="13728" y="5739"/>
                    <a:pt x="13895" y="5739"/>
                  </a:cubicBezTo>
                  <a:cubicBezTo>
                    <a:pt x="14978" y="5739"/>
                    <a:pt x="15859" y="4858"/>
                    <a:pt x="15859" y="3775"/>
                  </a:cubicBezTo>
                  <a:cubicBezTo>
                    <a:pt x="15883" y="2679"/>
                    <a:pt x="15002" y="1810"/>
                    <a:pt x="13919" y="1810"/>
                  </a:cubicBezTo>
                  <a:cubicBezTo>
                    <a:pt x="13752" y="1810"/>
                    <a:pt x="13585" y="1822"/>
                    <a:pt x="13431" y="1870"/>
                  </a:cubicBezTo>
                  <a:cubicBezTo>
                    <a:pt x="13395" y="822"/>
                    <a:pt x="12526" y="0"/>
                    <a:pt x="114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5012825" y="2963300"/>
              <a:ext cx="155400" cy="124425"/>
            </a:xfrm>
            <a:custGeom>
              <a:rect b="b" l="l" r="r" t="t"/>
              <a:pathLst>
                <a:path extrusionOk="0" h="4977" w="6216">
                  <a:moveTo>
                    <a:pt x="5775" y="0"/>
                  </a:moveTo>
                  <a:cubicBezTo>
                    <a:pt x="5882" y="238"/>
                    <a:pt x="5941" y="512"/>
                    <a:pt x="5941" y="774"/>
                  </a:cubicBezTo>
                  <a:cubicBezTo>
                    <a:pt x="5941" y="1869"/>
                    <a:pt x="5060" y="2739"/>
                    <a:pt x="3977" y="2739"/>
                  </a:cubicBezTo>
                  <a:cubicBezTo>
                    <a:pt x="3810" y="2739"/>
                    <a:pt x="3643" y="2727"/>
                    <a:pt x="3501" y="2679"/>
                  </a:cubicBezTo>
                  <a:cubicBezTo>
                    <a:pt x="3453" y="3727"/>
                    <a:pt x="2596" y="4548"/>
                    <a:pt x="1536" y="4548"/>
                  </a:cubicBezTo>
                  <a:cubicBezTo>
                    <a:pt x="905" y="4548"/>
                    <a:pt x="357" y="4251"/>
                    <a:pt x="0" y="3798"/>
                  </a:cubicBezTo>
                  <a:lnTo>
                    <a:pt x="0" y="3798"/>
                  </a:lnTo>
                  <a:cubicBezTo>
                    <a:pt x="298" y="4501"/>
                    <a:pt x="1000" y="4977"/>
                    <a:pt x="1798" y="4977"/>
                  </a:cubicBezTo>
                  <a:cubicBezTo>
                    <a:pt x="2858" y="4977"/>
                    <a:pt x="3703" y="4155"/>
                    <a:pt x="3763" y="3120"/>
                  </a:cubicBezTo>
                  <a:cubicBezTo>
                    <a:pt x="3917" y="3155"/>
                    <a:pt x="4084" y="3179"/>
                    <a:pt x="4239" y="3179"/>
                  </a:cubicBezTo>
                  <a:cubicBezTo>
                    <a:pt x="5334" y="3179"/>
                    <a:pt x="6203" y="2298"/>
                    <a:pt x="6203" y="1215"/>
                  </a:cubicBezTo>
                  <a:cubicBezTo>
                    <a:pt x="6215" y="750"/>
                    <a:pt x="6049" y="334"/>
                    <a:pt x="5775" y="0"/>
                  </a:cubicBezTo>
                  <a:close/>
                </a:path>
              </a:pathLst>
            </a:custGeom>
            <a:solidFill>
              <a:srgbClr val="2C8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4800875" y="3009125"/>
              <a:ext cx="67600" cy="58975"/>
            </a:xfrm>
            <a:custGeom>
              <a:rect b="b" l="l" r="r" t="t"/>
              <a:pathLst>
                <a:path extrusionOk="0" h="2359" w="2704">
                  <a:moveTo>
                    <a:pt x="1632" y="1"/>
                  </a:moveTo>
                  <a:lnTo>
                    <a:pt x="1632" y="1918"/>
                  </a:lnTo>
                  <a:lnTo>
                    <a:pt x="1" y="1918"/>
                  </a:lnTo>
                  <a:lnTo>
                    <a:pt x="1" y="2358"/>
                  </a:lnTo>
                  <a:lnTo>
                    <a:pt x="1906" y="2358"/>
                  </a:lnTo>
                  <a:lnTo>
                    <a:pt x="1906" y="453"/>
                  </a:lnTo>
                  <a:lnTo>
                    <a:pt x="2704" y="453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2C8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4771125" y="3009125"/>
              <a:ext cx="22950" cy="10750"/>
            </a:xfrm>
            <a:custGeom>
              <a:rect b="b" l="l" r="r" t="t"/>
              <a:pathLst>
                <a:path extrusionOk="0" h="430" w="918">
                  <a:moveTo>
                    <a:pt x="0" y="1"/>
                  </a:moveTo>
                  <a:lnTo>
                    <a:pt x="0" y="429"/>
                  </a:lnTo>
                  <a:lnTo>
                    <a:pt x="917" y="42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2C8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4875000" y="3009125"/>
              <a:ext cx="130700" cy="72650"/>
            </a:xfrm>
            <a:custGeom>
              <a:rect b="b" l="l" r="r" t="t"/>
              <a:pathLst>
                <a:path extrusionOk="0" h="2906" w="5228">
                  <a:moveTo>
                    <a:pt x="1644" y="1"/>
                  </a:moveTo>
                  <a:lnTo>
                    <a:pt x="1644" y="2477"/>
                  </a:lnTo>
                  <a:lnTo>
                    <a:pt x="1" y="2477"/>
                  </a:lnTo>
                  <a:lnTo>
                    <a:pt x="1" y="2906"/>
                  </a:lnTo>
                  <a:lnTo>
                    <a:pt x="1906" y="2906"/>
                  </a:lnTo>
                  <a:lnTo>
                    <a:pt x="1906" y="429"/>
                  </a:lnTo>
                  <a:lnTo>
                    <a:pt x="5108" y="429"/>
                  </a:lnTo>
                  <a:cubicBezTo>
                    <a:pt x="5144" y="286"/>
                    <a:pt x="5180" y="132"/>
                    <a:pt x="5227" y="1"/>
                  </a:cubicBezTo>
                  <a:close/>
                </a:path>
              </a:pathLst>
            </a:custGeom>
            <a:solidFill>
              <a:srgbClr val="2C8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4771125" y="3009125"/>
              <a:ext cx="29775" cy="10750"/>
            </a:xfrm>
            <a:custGeom>
              <a:rect b="b" l="l" r="r" t="t"/>
              <a:pathLst>
                <a:path extrusionOk="0" h="430" w="1191">
                  <a:moveTo>
                    <a:pt x="0" y="1"/>
                  </a:moveTo>
                  <a:lnTo>
                    <a:pt x="0" y="429"/>
                  </a:lnTo>
                  <a:lnTo>
                    <a:pt x="1191" y="42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4875000" y="3009125"/>
              <a:ext cx="139925" cy="72650"/>
            </a:xfrm>
            <a:custGeom>
              <a:rect b="b" l="l" r="r" t="t"/>
              <a:pathLst>
                <a:path extrusionOk="0" h="2906" w="5597">
                  <a:moveTo>
                    <a:pt x="1644" y="1"/>
                  </a:moveTo>
                  <a:lnTo>
                    <a:pt x="1644" y="2477"/>
                  </a:lnTo>
                  <a:lnTo>
                    <a:pt x="1" y="2477"/>
                  </a:lnTo>
                  <a:lnTo>
                    <a:pt x="1" y="2906"/>
                  </a:lnTo>
                  <a:lnTo>
                    <a:pt x="1906" y="2906"/>
                  </a:lnTo>
                  <a:lnTo>
                    <a:pt x="1906" y="429"/>
                  </a:lnTo>
                  <a:lnTo>
                    <a:pt x="5477" y="429"/>
                  </a:lnTo>
                  <a:cubicBezTo>
                    <a:pt x="5501" y="286"/>
                    <a:pt x="5537" y="132"/>
                    <a:pt x="5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4800875" y="3009125"/>
              <a:ext cx="74450" cy="58975"/>
            </a:xfrm>
            <a:custGeom>
              <a:rect b="b" l="l" r="r" t="t"/>
              <a:pathLst>
                <a:path extrusionOk="0" h="2359" w="2978">
                  <a:moveTo>
                    <a:pt x="1632" y="1"/>
                  </a:moveTo>
                  <a:lnTo>
                    <a:pt x="1632" y="1918"/>
                  </a:lnTo>
                  <a:lnTo>
                    <a:pt x="1" y="1918"/>
                  </a:lnTo>
                  <a:lnTo>
                    <a:pt x="1" y="2358"/>
                  </a:lnTo>
                  <a:lnTo>
                    <a:pt x="1906" y="2358"/>
                  </a:lnTo>
                  <a:lnTo>
                    <a:pt x="1906" y="453"/>
                  </a:lnTo>
                  <a:lnTo>
                    <a:pt x="2977" y="453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5012825" y="2963300"/>
              <a:ext cx="155400" cy="124425"/>
            </a:xfrm>
            <a:custGeom>
              <a:rect b="b" l="l" r="r" t="t"/>
              <a:pathLst>
                <a:path extrusionOk="0" h="4977" w="6216">
                  <a:moveTo>
                    <a:pt x="5775" y="0"/>
                  </a:moveTo>
                  <a:cubicBezTo>
                    <a:pt x="5882" y="238"/>
                    <a:pt x="5941" y="512"/>
                    <a:pt x="5941" y="774"/>
                  </a:cubicBezTo>
                  <a:cubicBezTo>
                    <a:pt x="5941" y="1869"/>
                    <a:pt x="5060" y="2739"/>
                    <a:pt x="3977" y="2739"/>
                  </a:cubicBezTo>
                  <a:cubicBezTo>
                    <a:pt x="3810" y="2739"/>
                    <a:pt x="3643" y="2727"/>
                    <a:pt x="3501" y="2679"/>
                  </a:cubicBezTo>
                  <a:cubicBezTo>
                    <a:pt x="3453" y="3727"/>
                    <a:pt x="2596" y="4548"/>
                    <a:pt x="1536" y="4548"/>
                  </a:cubicBezTo>
                  <a:cubicBezTo>
                    <a:pt x="905" y="4548"/>
                    <a:pt x="357" y="4251"/>
                    <a:pt x="0" y="3798"/>
                  </a:cubicBezTo>
                  <a:lnTo>
                    <a:pt x="0" y="3798"/>
                  </a:lnTo>
                  <a:cubicBezTo>
                    <a:pt x="298" y="4501"/>
                    <a:pt x="1000" y="4977"/>
                    <a:pt x="1798" y="4977"/>
                  </a:cubicBezTo>
                  <a:cubicBezTo>
                    <a:pt x="2858" y="4977"/>
                    <a:pt x="3703" y="4155"/>
                    <a:pt x="3763" y="3120"/>
                  </a:cubicBezTo>
                  <a:cubicBezTo>
                    <a:pt x="3917" y="3155"/>
                    <a:pt x="4084" y="3179"/>
                    <a:pt x="4239" y="3179"/>
                  </a:cubicBezTo>
                  <a:cubicBezTo>
                    <a:pt x="5334" y="3179"/>
                    <a:pt x="6203" y="2298"/>
                    <a:pt x="6203" y="1215"/>
                  </a:cubicBezTo>
                  <a:cubicBezTo>
                    <a:pt x="6215" y="750"/>
                    <a:pt x="6049" y="334"/>
                    <a:pt x="5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71"/>
            <p:cNvSpPr/>
            <p:nvPr/>
          </p:nvSpPr>
          <p:spPr>
            <a:xfrm>
              <a:off x="5027100" y="2917750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239" y="1"/>
                  </a:moveTo>
                  <a:cubicBezTo>
                    <a:pt x="548" y="1"/>
                    <a:pt x="1" y="548"/>
                    <a:pt x="1" y="1227"/>
                  </a:cubicBezTo>
                  <a:cubicBezTo>
                    <a:pt x="1" y="1917"/>
                    <a:pt x="548" y="2465"/>
                    <a:pt x="1239" y="2465"/>
                  </a:cubicBezTo>
                  <a:cubicBezTo>
                    <a:pt x="1918" y="2465"/>
                    <a:pt x="2465" y="1917"/>
                    <a:pt x="2465" y="1227"/>
                  </a:cubicBezTo>
                  <a:cubicBezTo>
                    <a:pt x="2465" y="548"/>
                    <a:pt x="1918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71"/>
            <p:cNvSpPr/>
            <p:nvPr/>
          </p:nvSpPr>
          <p:spPr>
            <a:xfrm>
              <a:off x="5027100" y="3007950"/>
              <a:ext cx="61650" cy="61925"/>
            </a:xfrm>
            <a:custGeom>
              <a:rect b="b" l="l" r="r" t="t"/>
              <a:pathLst>
                <a:path extrusionOk="0" h="2477" w="2466">
                  <a:moveTo>
                    <a:pt x="1239" y="0"/>
                  </a:moveTo>
                  <a:cubicBezTo>
                    <a:pt x="548" y="0"/>
                    <a:pt x="1" y="560"/>
                    <a:pt x="1" y="1238"/>
                  </a:cubicBezTo>
                  <a:cubicBezTo>
                    <a:pt x="1" y="1917"/>
                    <a:pt x="548" y="2477"/>
                    <a:pt x="1239" y="2477"/>
                  </a:cubicBezTo>
                  <a:cubicBezTo>
                    <a:pt x="1918" y="2477"/>
                    <a:pt x="2465" y="1917"/>
                    <a:pt x="2465" y="1238"/>
                  </a:cubicBezTo>
                  <a:cubicBezTo>
                    <a:pt x="2465" y="560"/>
                    <a:pt x="1918" y="0"/>
                    <a:pt x="1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71"/>
            <p:cNvSpPr/>
            <p:nvPr/>
          </p:nvSpPr>
          <p:spPr>
            <a:xfrm>
              <a:off x="5088125" y="2962700"/>
              <a:ext cx="61650" cy="61625"/>
            </a:xfrm>
            <a:custGeom>
              <a:rect b="b" l="l" r="r" t="t"/>
              <a:pathLst>
                <a:path extrusionOk="0" h="2465" w="2466">
                  <a:moveTo>
                    <a:pt x="1239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39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4782725" y="2976100"/>
              <a:ext cx="222675" cy="11025"/>
            </a:xfrm>
            <a:custGeom>
              <a:rect b="b" l="l" r="r" t="t"/>
              <a:pathLst>
                <a:path extrusionOk="0" h="441" w="8907">
                  <a:moveTo>
                    <a:pt x="1" y="0"/>
                  </a:moveTo>
                  <a:lnTo>
                    <a:pt x="1" y="441"/>
                  </a:lnTo>
                  <a:lnTo>
                    <a:pt x="8907" y="441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0" name="Google Shape;395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p72"/>
          <p:cNvSpPr/>
          <p:nvPr/>
        </p:nvSpPr>
        <p:spPr>
          <a:xfrm>
            <a:off x="6929575" y="1572143"/>
            <a:ext cx="1992653" cy="1259982"/>
          </a:xfrm>
          <a:custGeom>
            <a:rect b="b" l="l" r="r" t="t"/>
            <a:pathLst>
              <a:path extrusionOk="0" h="29146" w="47546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6" name="Google Shape;3956;p72"/>
          <p:cNvSpPr/>
          <p:nvPr/>
        </p:nvSpPr>
        <p:spPr>
          <a:xfrm>
            <a:off x="4192325" y="3255893"/>
            <a:ext cx="1992653" cy="1259982"/>
          </a:xfrm>
          <a:custGeom>
            <a:rect b="b" l="l" r="r" t="t"/>
            <a:pathLst>
              <a:path extrusionOk="0" h="29146" w="47546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72"/>
          <p:cNvSpPr/>
          <p:nvPr/>
        </p:nvSpPr>
        <p:spPr>
          <a:xfrm>
            <a:off x="6929575" y="3255893"/>
            <a:ext cx="1992653" cy="1259982"/>
          </a:xfrm>
          <a:custGeom>
            <a:rect b="b" l="l" r="r" t="t"/>
            <a:pathLst>
              <a:path extrusionOk="0" h="29146" w="47546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8" name="Google Shape;3958;p72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72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0" name="Google Shape;3960;p72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961" name="Google Shape;3961;p72"/>
          <p:cNvSpPr/>
          <p:nvPr/>
        </p:nvSpPr>
        <p:spPr>
          <a:xfrm>
            <a:off x="4192325" y="1572143"/>
            <a:ext cx="1992653" cy="1259982"/>
          </a:xfrm>
          <a:custGeom>
            <a:rect b="b" l="l" r="r" t="t"/>
            <a:pathLst>
              <a:path extrusionOk="0" h="29146" w="47546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2" name="Google Shape;3962;p72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963" name="Google Shape;3963;p72"/>
            <p:cNvSpPr/>
            <p:nvPr/>
          </p:nvSpPr>
          <p:spPr>
            <a:xfrm>
              <a:off x="1356175" y="4562756"/>
              <a:ext cx="1332383" cy="237837"/>
            </a:xfrm>
            <a:custGeom>
              <a:rect b="b" l="l" r="r" t="t"/>
              <a:pathLst>
                <a:path extrusionOk="0" h="7205" w="40363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72"/>
            <p:cNvSpPr/>
            <p:nvPr/>
          </p:nvSpPr>
          <p:spPr>
            <a:xfrm>
              <a:off x="1057452" y="1687044"/>
              <a:ext cx="1878302" cy="2460565"/>
            </a:xfrm>
            <a:custGeom>
              <a:rect b="b" l="l" r="r" t="t"/>
              <a:pathLst>
                <a:path extrusionOk="0" h="74540" w="56901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72"/>
            <p:cNvSpPr/>
            <p:nvPr/>
          </p:nvSpPr>
          <p:spPr>
            <a:xfrm>
              <a:off x="1043323" y="1503466"/>
              <a:ext cx="545556" cy="2914156"/>
            </a:xfrm>
            <a:custGeom>
              <a:rect b="b" l="l" r="r" t="t"/>
              <a:pathLst>
                <a:path extrusionOk="0" h="88281" w="16527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72"/>
            <p:cNvSpPr/>
            <p:nvPr/>
          </p:nvSpPr>
          <p:spPr>
            <a:xfrm>
              <a:off x="2354910" y="1483131"/>
              <a:ext cx="636730" cy="2839784"/>
            </a:xfrm>
            <a:custGeom>
              <a:rect b="b" l="l" r="r" t="t"/>
              <a:pathLst>
                <a:path extrusionOk="0" h="86028" w="19289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72"/>
            <p:cNvSpPr/>
            <p:nvPr/>
          </p:nvSpPr>
          <p:spPr>
            <a:xfrm>
              <a:off x="2347449" y="3581584"/>
              <a:ext cx="349609" cy="981156"/>
            </a:xfrm>
            <a:custGeom>
              <a:rect b="b" l="l" r="r" t="t"/>
              <a:pathLst>
                <a:path extrusionOk="0" h="29723" w="10591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72"/>
            <p:cNvSpPr/>
            <p:nvPr/>
          </p:nvSpPr>
          <p:spPr>
            <a:xfrm>
              <a:off x="2492470" y="3581716"/>
              <a:ext cx="77078" cy="981024"/>
            </a:xfrm>
            <a:custGeom>
              <a:rect b="b" l="l" r="r" t="t"/>
              <a:pathLst>
                <a:path extrusionOk="0" fill="none" h="29719" w="2335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cap="rnd" cmpd="sng" w="3875">
              <a:solidFill>
                <a:srgbClr val="06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72"/>
            <p:cNvSpPr/>
            <p:nvPr/>
          </p:nvSpPr>
          <p:spPr>
            <a:xfrm>
              <a:off x="2249966" y="4249410"/>
              <a:ext cx="677596" cy="389221"/>
            </a:xfrm>
            <a:custGeom>
              <a:rect b="b" l="l" r="r" t="t"/>
              <a:pathLst>
                <a:path extrusionOk="0" h="11791" w="20527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rgbClr val="060606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72"/>
            <p:cNvSpPr/>
            <p:nvPr/>
          </p:nvSpPr>
          <p:spPr>
            <a:xfrm>
              <a:off x="1187650" y="3741690"/>
              <a:ext cx="258171" cy="852912"/>
            </a:xfrm>
            <a:custGeom>
              <a:rect b="b" l="l" r="r" t="t"/>
              <a:pathLst>
                <a:path extrusionOk="0" h="25838" w="7821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72"/>
            <p:cNvSpPr/>
            <p:nvPr/>
          </p:nvSpPr>
          <p:spPr>
            <a:xfrm>
              <a:off x="1272061" y="3741690"/>
              <a:ext cx="133261" cy="852912"/>
            </a:xfrm>
            <a:custGeom>
              <a:rect b="b" l="l" r="r" t="t"/>
              <a:pathLst>
                <a:path extrusionOk="0" fill="none" h="25838" w="4037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cap="rnd" cmpd="sng" w="3875">
              <a:solidFill>
                <a:srgbClr val="06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72"/>
            <p:cNvSpPr/>
            <p:nvPr/>
          </p:nvSpPr>
          <p:spPr>
            <a:xfrm>
              <a:off x="1430451" y="3713828"/>
              <a:ext cx="348652" cy="866612"/>
            </a:xfrm>
            <a:custGeom>
              <a:rect b="b" l="l" r="r" t="t"/>
              <a:pathLst>
                <a:path extrusionOk="0" h="26253" w="10562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72"/>
            <p:cNvSpPr/>
            <p:nvPr/>
          </p:nvSpPr>
          <p:spPr>
            <a:xfrm>
              <a:off x="1468976" y="3725977"/>
              <a:ext cx="251569" cy="854464"/>
            </a:xfrm>
            <a:custGeom>
              <a:rect b="b" l="l" r="r" t="t"/>
              <a:pathLst>
                <a:path extrusionOk="0" fill="none" h="25885" w="7621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cap="rnd" cmpd="sng" w="3875">
              <a:solidFill>
                <a:srgbClr val="06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72"/>
            <p:cNvSpPr/>
            <p:nvPr/>
          </p:nvSpPr>
          <p:spPr>
            <a:xfrm>
              <a:off x="1189532" y="4355872"/>
              <a:ext cx="622965" cy="307125"/>
            </a:xfrm>
            <a:custGeom>
              <a:rect b="b" l="l" r="r" t="t"/>
              <a:pathLst>
                <a:path extrusionOk="0" h="9304" w="18872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rgbClr val="060606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72"/>
            <p:cNvSpPr/>
            <p:nvPr/>
          </p:nvSpPr>
          <p:spPr>
            <a:xfrm>
              <a:off x="1698143" y="2906462"/>
              <a:ext cx="591902" cy="1353707"/>
            </a:xfrm>
            <a:custGeom>
              <a:rect b="b" l="l" r="r" t="t"/>
              <a:pathLst>
                <a:path extrusionOk="0" h="41009" w="17931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72"/>
            <p:cNvSpPr/>
            <p:nvPr/>
          </p:nvSpPr>
          <p:spPr>
            <a:xfrm>
              <a:off x="1793249" y="4243996"/>
              <a:ext cx="170596" cy="173765"/>
            </a:xfrm>
            <a:custGeom>
              <a:rect b="b" l="l" r="r" t="t"/>
              <a:pathLst>
                <a:path extrusionOk="0" h="5264" w="5168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rgbClr val="060606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72"/>
            <p:cNvSpPr/>
            <p:nvPr/>
          </p:nvSpPr>
          <p:spPr>
            <a:xfrm>
              <a:off x="2102569" y="4240463"/>
              <a:ext cx="166667" cy="147027"/>
            </a:xfrm>
            <a:custGeom>
              <a:rect b="b" l="l" r="r" t="t"/>
              <a:pathLst>
                <a:path extrusionOk="0" h="4454" w="5049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rgbClr val="060606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72"/>
            <p:cNvSpPr/>
            <p:nvPr/>
          </p:nvSpPr>
          <p:spPr>
            <a:xfrm>
              <a:off x="1922556" y="3260446"/>
              <a:ext cx="141118" cy="176273"/>
            </a:xfrm>
            <a:custGeom>
              <a:rect b="b" l="l" r="r" t="t"/>
              <a:pathLst>
                <a:path extrusionOk="0" h="5340" w="4275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72"/>
            <p:cNvSpPr/>
            <p:nvPr/>
          </p:nvSpPr>
          <p:spPr>
            <a:xfrm>
              <a:off x="2042058" y="4348973"/>
              <a:ext cx="291643" cy="336438"/>
            </a:xfrm>
            <a:custGeom>
              <a:rect b="b" l="l" r="r" t="t"/>
              <a:pathLst>
                <a:path extrusionOk="0" h="10192" w="8835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72"/>
            <p:cNvSpPr/>
            <p:nvPr/>
          </p:nvSpPr>
          <p:spPr>
            <a:xfrm>
              <a:off x="2050707" y="4635481"/>
              <a:ext cx="280651" cy="49944"/>
            </a:xfrm>
            <a:custGeom>
              <a:rect b="b" l="l" r="r" t="t"/>
              <a:pathLst>
                <a:path extrusionOk="0" h="1513" w="8502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72"/>
            <p:cNvSpPr/>
            <p:nvPr/>
          </p:nvSpPr>
          <p:spPr>
            <a:xfrm>
              <a:off x="2122607" y="4413412"/>
              <a:ext cx="180829" cy="76946"/>
            </a:xfrm>
            <a:custGeom>
              <a:rect b="b" l="l" r="r" t="t"/>
              <a:pathLst>
                <a:path extrusionOk="0" h="2331" w="5478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72"/>
            <p:cNvSpPr/>
            <p:nvPr/>
          </p:nvSpPr>
          <p:spPr>
            <a:xfrm>
              <a:off x="1698539" y="2906099"/>
              <a:ext cx="525882" cy="93451"/>
            </a:xfrm>
            <a:custGeom>
              <a:rect b="b" l="l" r="r" t="t"/>
              <a:pathLst>
                <a:path extrusionOk="0" h="2831" w="15931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72"/>
            <p:cNvSpPr/>
            <p:nvPr/>
          </p:nvSpPr>
          <p:spPr>
            <a:xfrm>
              <a:off x="1996832" y="3583300"/>
              <a:ext cx="129729" cy="672513"/>
            </a:xfrm>
            <a:custGeom>
              <a:rect b="b" l="l" r="r" t="t"/>
              <a:pathLst>
                <a:path extrusionOk="0" h="20373" w="393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72"/>
            <p:cNvSpPr/>
            <p:nvPr/>
          </p:nvSpPr>
          <p:spPr>
            <a:xfrm>
              <a:off x="1910771" y="3256287"/>
              <a:ext cx="156831" cy="22480"/>
            </a:xfrm>
            <a:custGeom>
              <a:rect b="b" l="l" r="r" t="t"/>
              <a:pathLst>
                <a:path extrusionOk="0" h="681" w="4751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72"/>
            <p:cNvSpPr/>
            <p:nvPr/>
          </p:nvSpPr>
          <p:spPr>
            <a:xfrm>
              <a:off x="1984651" y="3255890"/>
              <a:ext cx="16538" cy="331750"/>
            </a:xfrm>
            <a:custGeom>
              <a:rect b="b" l="l" r="r" t="t"/>
              <a:pathLst>
                <a:path extrusionOk="0" h="10050" w="501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72"/>
            <p:cNvSpPr/>
            <p:nvPr/>
          </p:nvSpPr>
          <p:spPr>
            <a:xfrm>
              <a:off x="1935530" y="2945317"/>
              <a:ext cx="36179" cy="198192"/>
            </a:xfrm>
            <a:custGeom>
              <a:rect b="b" l="l" r="r" t="t"/>
              <a:pathLst>
                <a:path extrusionOk="0" h="6004" w="1096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72"/>
            <p:cNvSpPr/>
            <p:nvPr/>
          </p:nvSpPr>
          <p:spPr>
            <a:xfrm>
              <a:off x="1702830" y="2920228"/>
              <a:ext cx="71962" cy="192613"/>
            </a:xfrm>
            <a:custGeom>
              <a:rect b="b" l="l" r="r" t="t"/>
              <a:pathLst>
                <a:path extrusionOk="0" h="5835" w="218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72"/>
            <p:cNvSpPr/>
            <p:nvPr/>
          </p:nvSpPr>
          <p:spPr>
            <a:xfrm>
              <a:off x="2151690" y="2926137"/>
              <a:ext cx="83383" cy="170992"/>
            </a:xfrm>
            <a:custGeom>
              <a:rect b="b" l="l" r="r" t="t"/>
              <a:pathLst>
                <a:path extrusionOk="0" h="5180" w="2526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72"/>
            <p:cNvSpPr/>
            <p:nvPr/>
          </p:nvSpPr>
          <p:spPr>
            <a:xfrm>
              <a:off x="1596335" y="4362045"/>
              <a:ext cx="397374" cy="322904"/>
            </a:xfrm>
            <a:custGeom>
              <a:rect b="b" l="l" r="r" t="t"/>
              <a:pathLst>
                <a:path extrusionOk="0" h="9782" w="12038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72"/>
            <p:cNvSpPr/>
            <p:nvPr/>
          </p:nvSpPr>
          <p:spPr>
            <a:xfrm>
              <a:off x="1613633" y="4622904"/>
              <a:ext cx="373805" cy="62059"/>
            </a:xfrm>
            <a:custGeom>
              <a:rect b="b" l="l" r="r" t="t"/>
              <a:pathLst>
                <a:path extrusionOk="0" h="1880" w="11324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72"/>
            <p:cNvSpPr/>
            <p:nvPr/>
          </p:nvSpPr>
          <p:spPr>
            <a:xfrm>
              <a:off x="1718247" y="4413412"/>
              <a:ext cx="202747" cy="77177"/>
            </a:xfrm>
            <a:custGeom>
              <a:rect b="b" l="l" r="r" t="t"/>
              <a:pathLst>
                <a:path extrusionOk="0" h="2338" w="6142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72"/>
            <p:cNvSpPr/>
            <p:nvPr/>
          </p:nvSpPr>
          <p:spPr>
            <a:xfrm>
              <a:off x="1815664" y="1625147"/>
              <a:ext cx="274346" cy="342083"/>
            </a:xfrm>
            <a:custGeom>
              <a:rect b="b" l="l" r="r" t="t"/>
              <a:pathLst>
                <a:path extrusionOk="0" h="10363" w="8311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72"/>
            <p:cNvSpPr/>
            <p:nvPr/>
          </p:nvSpPr>
          <p:spPr>
            <a:xfrm>
              <a:off x="1708343" y="1467384"/>
              <a:ext cx="463824" cy="336669"/>
            </a:xfrm>
            <a:custGeom>
              <a:rect b="b" l="l" r="r" t="t"/>
              <a:pathLst>
                <a:path extrusionOk="0" h="10199" w="14051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72"/>
            <p:cNvSpPr/>
            <p:nvPr/>
          </p:nvSpPr>
          <p:spPr>
            <a:xfrm>
              <a:off x="1775093" y="1765975"/>
              <a:ext cx="48855" cy="80841"/>
            </a:xfrm>
            <a:custGeom>
              <a:rect b="b" l="l" r="r" t="t"/>
              <a:pathLst>
                <a:path extrusionOk="0" h="2449" w="148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72"/>
            <p:cNvSpPr/>
            <p:nvPr/>
          </p:nvSpPr>
          <p:spPr>
            <a:xfrm>
              <a:off x="2088803" y="1766008"/>
              <a:ext cx="41692" cy="80445"/>
            </a:xfrm>
            <a:custGeom>
              <a:rect b="b" l="l" r="r" t="t"/>
              <a:pathLst>
                <a:path extrusionOk="0" h="2437" w="1263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72"/>
            <p:cNvSpPr/>
            <p:nvPr/>
          </p:nvSpPr>
          <p:spPr>
            <a:xfrm>
              <a:off x="1874623" y="1739929"/>
              <a:ext cx="30270" cy="51132"/>
            </a:xfrm>
            <a:custGeom>
              <a:rect b="b" l="l" r="r" t="t"/>
              <a:pathLst>
                <a:path extrusionOk="0" h="1549" w="917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72"/>
            <p:cNvSpPr/>
            <p:nvPr/>
          </p:nvSpPr>
          <p:spPr>
            <a:xfrm>
              <a:off x="2002345" y="1739929"/>
              <a:ext cx="30303" cy="51132"/>
            </a:xfrm>
            <a:custGeom>
              <a:rect b="b" l="l" r="r" t="t"/>
              <a:pathLst>
                <a:path extrusionOk="0" h="1549" w="918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72"/>
            <p:cNvSpPr/>
            <p:nvPr/>
          </p:nvSpPr>
          <p:spPr>
            <a:xfrm>
              <a:off x="1925692" y="1729299"/>
              <a:ext cx="29907" cy="103816"/>
            </a:xfrm>
            <a:custGeom>
              <a:rect b="b" l="l" r="r" t="t"/>
              <a:pathLst>
                <a:path extrusionOk="0" h="3145" w="906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72"/>
            <p:cNvSpPr/>
            <p:nvPr/>
          </p:nvSpPr>
          <p:spPr>
            <a:xfrm>
              <a:off x="1904069" y="1858540"/>
              <a:ext cx="103024" cy="15449"/>
            </a:xfrm>
            <a:custGeom>
              <a:rect b="b" l="l" r="r" t="t"/>
              <a:pathLst>
                <a:path extrusionOk="0" h="468" w="3121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72"/>
            <p:cNvSpPr/>
            <p:nvPr/>
          </p:nvSpPr>
          <p:spPr>
            <a:xfrm>
              <a:off x="1849831" y="1702394"/>
              <a:ext cx="68034" cy="17132"/>
            </a:xfrm>
            <a:custGeom>
              <a:rect b="b" l="l" r="r" t="t"/>
              <a:pathLst>
                <a:path extrusionOk="0" h="519" w="2061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72"/>
            <p:cNvSpPr/>
            <p:nvPr/>
          </p:nvSpPr>
          <p:spPr>
            <a:xfrm>
              <a:off x="1987424" y="1702394"/>
              <a:ext cx="68001" cy="17132"/>
            </a:xfrm>
            <a:custGeom>
              <a:rect b="b" l="l" r="r" t="t"/>
              <a:pathLst>
                <a:path extrusionOk="0" h="519" w="206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72"/>
            <p:cNvSpPr/>
            <p:nvPr/>
          </p:nvSpPr>
          <p:spPr>
            <a:xfrm>
              <a:off x="1920971" y="1726559"/>
              <a:ext cx="55457" cy="18122"/>
            </a:xfrm>
            <a:custGeom>
              <a:rect b="b" l="l" r="r" t="t"/>
              <a:pathLst>
                <a:path extrusionOk="0" h="549" w="168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72"/>
            <p:cNvSpPr/>
            <p:nvPr/>
          </p:nvSpPr>
          <p:spPr>
            <a:xfrm>
              <a:off x="1856136" y="1912877"/>
              <a:ext cx="218328" cy="295142"/>
            </a:xfrm>
            <a:custGeom>
              <a:rect b="b" l="l" r="r" t="t"/>
              <a:pathLst>
                <a:path extrusionOk="0" h="8941" w="6614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72"/>
            <p:cNvSpPr/>
            <p:nvPr/>
          </p:nvSpPr>
          <p:spPr>
            <a:xfrm>
              <a:off x="1883635" y="1923870"/>
              <a:ext cx="141151" cy="99459"/>
            </a:xfrm>
            <a:custGeom>
              <a:rect b="b" l="l" r="r" t="t"/>
              <a:pathLst>
                <a:path extrusionOk="0" h="3013" w="4276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72"/>
            <p:cNvSpPr/>
            <p:nvPr/>
          </p:nvSpPr>
          <p:spPr>
            <a:xfrm>
              <a:off x="1641924" y="2059085"/>
              <a:ext cx="748733" cy="891468"/>
            </a:xfrm>
            <a:custGeom>
              <a:rect b="b" l="l" r="r" t="t"/>
              <a:pathLst>
                <a:path extrusionOk="0" h="27006" w="22682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72"/>
            <p:cNvSpPr/>
            <p:nvPr/>
          </p:nvSpPr>
          <p:spPr>
            <a:xfrm>
              <a:off x="1641924" y="2108603"/>
              <a:ext cx="97908" cy="567937"/>
            </a:xfrm>
            <a:custGeom>
              <a:rect b="b" l="l" r="r" t="t"/>
              <a:pathLst>
                <a:path extrusionOk="0" h="17205" w="2966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72"/>
            <p:cNvSpPr/>
            <p:nvPr/>
          </p:nvSpPr>
          <p:spPr>
            <a:xfrm>
              <a:off x="2236200" y="2347178"/>
              <a:ext cx="73150" cy="169440"/>
            </a:xfrm>
            <a:custGeom>
              <a:rect b="b" l="l" r="r" t="t"/>
              <a:pathLst>
                <a:path extrusionOk="0" h="5133" w="2216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72"/>
            <p:cNvSpPr/>
            <p:nvPr/>
          </p:nvSpPr>
          <p:spPr>
            <a:xfrm>
              <a:off x="2110822" y="2784649"/>
              <a:ext cx="115601" cy="141514"/>
            </a:xfrm>
            <a:custGeom>
              <a:rect b="b" l="l" r="r" t="t"/>
              <a:pathLst>
                <a:path extrusionOk="0" h="4287" w="3502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72"/>
            <p:cNvSpPr/>
            <p:nvPr/>
          </p:nvSpPr>
          <p:spPr>
            <a:xfrm>
              <a:off x="1516314" y="1819157"/>
              <a:ext cx="267909" cy="734572"/>
            </a:xfrm>
            <a:custGeom>
              <a:rect b="b" l="l" r="r" t="t"/>
              <a:pathLst>
                <a:path extrusionOk="0" h="22253" w="8116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72"/>
            <p:cNvSpPr/>
            <p:nvPr/>
          </p:nvSpPr>
          <p:spPr>
            <a:xfrm>
              <a:off x="2231479" y="2342028"/>
              <a:ext cx="25187" cy="178881"/>
            </a:xfrm>
            <a:custGeom>
              <a:rect b="b" l="l" r="r" t="t"/>
              <a:pathLst>
                <a:path extrusionOk="0" h="5419" w="763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72"/>
            <p:cNvSpPr/>
            <p:nvPr/>
          </p:nvSpPr>
          <p:spPr>
            <a:xfrm>
              <a:off x="2236200" y="2341764"/>
              <a:ext cx="59385" cy="121378"/>
            </a:xfrm>
            <a:custGeom>
              <a:rect b="b" l="l" r="r" t="t"/>
              <a:pathLst>
                <a:path extrusionOk="0" h="3677" w="1799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72"/>
            <p:cNvSpPr/>
            <p:nvPr/>
          </p:nvSpPr>
          <p:spPr>
            <a:xfrm>
              <a:off x="1720525" y="1925454"/>
              <a:ext cx="53113" cy="11025"/>
            </a:xfrm>
            <a:custGeom>
              <a:rect b="b" l="l" r="r" t="t"/>
              <a:pathLst>
                <a:path extrusionOk="0" fill="none" h="334" w="1609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cap="flat" cmpd="sng" w="3875">
              <a:solidFill>
                <a:srgbClr val="060606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72"/>
            <p:cNvSpPr/>
            <p:nvPr/>
          </p:nvSpPr>
          <p:spPr>
            <a:xfrm>
              <a:off x="1732310" y="1951368"/>
              <a:ext cx="47600" cy="11058"/>
            </a:xfrm>
            <a:custGeom>
              <a:rect b="b" l="l" r="r" t="t"/>
              <a:pathLst>
                <a:path extrusionOk="0" fill="none" h="335" w="1442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cap="flat" cmpd="sng" w="3875">
              <a:solidFill>
                <a:srgbClr val="060606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72"/>
            <p:cNvSpPr/>
            <p:nvPr/>
          </p:nvSpPr>
          <p:spPr>
            <a:xfrm>
              <a:off x="2087647" y="2397092"/>
              <a:ext cx="538855" cy="417048"/>
            </a:xfrm>
            <a:custGeom>
              <a:rect b="b" l="l" r="r" t="t"/>
              <a:pathLst>
                <a:path extrusionOk="0" h="12634" w="16324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2087647" y="2464304"/>
              <a:ext cx="538855" cy="349840"/>
            </a:xfrm>
            <a:custGeom>
              <a:rect b="b" l="l" r="r" t="t"/>
              <a:pathLst>
                <a:path extrusionOk="0" h="10598" w="16324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72"/>
            <p:cNvSpPr/>
            <p:nvPr/>
          </p:nvSpPr>
          <p:spPr>
            <a:xfrm>
              <a:off x="2303808" y="2553930"/>
              <a:ext cx="108108" cy="108108"/>
            </a:xfrm>
            <a:custGeom>
              <a:rect b="b" l="l" r="r" t="t"/>
              <a:pathLst>
                <a:path extrusionOk="0" h="3275" w="3275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72"/>
            <p:cNvSpPr/>
            <p:nvPr/>
          </p:nvSpPr>
          <p:spPr>
            <a:xfrm>
              <a:off x="2273536" y="2626589"/>
              <a:ext cx="240181" cy="210967"/>
            </a:xfrm>
            <a:custGeom>
              <a:rect b="b" l="l" r="r" t="t"/>
              <a:pathLst>
                <a:path extrusionOk="0" h="6391" w="7276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7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72"/>
            <p:cNvSpPr/>
            <p:nvPr/>
          </p:nvSpPr>
          <p:spPr>
            <a:xfrm>
              <a:off x="1828605" y="1806744"/>
              <a:ext cx="64105" cy="45224"/>
            </a:xfrm>
            <a:custGeom>
              <a:rect b="b" l="l" r="r" t="t"/>
              <a:pathLst>
                <a:path extrusionOk="0" h="1370" w="1942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72"/>
            <p:cNvSpPr/>
            <p:nvPr/>
          </p:nvSpPr>
          <p:spPr>
            <a:xfrm>
              <a:off x="2013338" y="1806744"/>
              <a:ext cx="64105" cy="45224"/>
            </a:xfrm>
            <a:custGeom>
              <a:rect b="b" l="l" r="r" t="t"/>
              <a:pathLst>
                <a:path extrusionOk="0" h="1370" w="1942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72"/>
            <p:cNvSpPr/>
            <p:nvPr/>
          </p:nvSpPr>
          <p:spPr>
            <a:xfrm>
              <a:off x="1804242" y="1699423"/>
              <a:ext cx="131710" cy="131710"/>
            </a:xfrm>
            <a:custGeom>
              <a:rect b="b" l="l" r="r" t="t"/>
              <a:pathLst>
                <a:path extrusionOk="0" h="3990" w="399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72"/>
            <p:cNvSpPr/>
            <p:nvPr/>
          </p:nvSpPr>
          <p:spPr>
            <a:xfrm>
              <a:off x="1961873" y="1699423"/>
              <a:ext cx="131677" cy="131710"/>
            </a:xfrm>
            <a:custGeom>
              <a:rect b="b" l="l" r="r" t="t"/>
              <a:pathLst>
                <a:path extrusionOk="0" h="3990" w="3989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72"/>
            <p:cNvSpPr/>
            <p:nvPr/>
          </p:nvSpPr>
          <p:spPr>
            <a:xfrm>
              <a:off x="2012975" y="1490823"/>
              <a:ext cx="49152" cy="42649"/>
            </a:xfrm>
            <a:custGeom>
              <a:rect b="b" l="l" r="r" t="t"/>
              <a:pathLst>
                <a:path extrusionOk="0" h="1292" w="1489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72"/>
            <p:cNvSpPr/>
            <p:nvPr/>
          </p:nvSpPr>
          <p:spPr>
            <a:xfrm>
              <a:off x="2042817" y="1541826"/>
              <a:ext cx="34627" cy="26375"/>
            </a:xfrm>
            <a:custGeom>
              <a:rect b="b" l="l" r="r" t="t"/>
              <a:pathLst>
                <a:path extrusionOk="0" h="799" w="1049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72"/>
            <p:cNvSpPr/>
            <p:nvPr/>
          </p:nvSpPr>
          <p:spPr>
            <a:xfrm>
              <a:off x="2107289" y="1594974"/>
              <a:ext cx="43276" cy="41031"/>
            </a:xfrm>
            <a:custGeom>
              <a:rect b="b" l="l" r="r" t="t"/>
              <a:pathLst>
                <a:path extrusionOk="0" h="1243" w="1311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72"/>
            <p:cNvSpPr/>
            <p:nvPr/>
          </p:nvSpPr>
          <p:spPr>
            <a:xfrm>
              <a:off x="1895453" y="1522547"/>
              <a:ext cx="66845" cy="48261"/>
            </a:xfrm>
            <a:custGeom>
              <a:rect b="b" l="l" r="r" t="t"/>
              <a:pathLst>
                <a:path extrusionOk="0" h="1462" w="2025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72"/>
            <p:cNvSpPr/>
            <p:nvPr/>
          </p:nvSpPr>
          <p:spPr>
            <a:xfrm>
              <a:off x="1185207" y="1598045"/>
              <a:ext cx="101044" cy="101407"/>
            </a:xfrm>
            <a:custGeom>
              <a:rect b="b" l="l" r="r" t="t"/>
              <a:pathLst>
                <a:path extrusionOk="0" h="3072" w="3061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72"/>
            <p:cNvSpPr/>
            <p:nvPr/>
          </p:nvSpPr>
          <p:spPr>
            <a:xfrm>
              <a:off x="1356571" y="1804367"/>
              <a:ext cx="47204" cy="47600"/>
            </a:xfrm>
            <a:custGeom>
              <a:rect b="b" l="l" r="r" t="t"/>
              <a:pathLst>
                <a:path extrusionOk="0" h="1442" w="143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72"/>
            <p:cNvSpPr/>
            <p:nvPr/>
          </p:nvSpPr>
          <p:spPr>
            <a:xfrm>
              <a:off x="2554168" y="1670340"/>
              <a:ext cx="163135" cy="163135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72"/>
            <p:cNvSpPr/>
            <p:nvPr/>
          </p:nvSpPr>
          <p:spPr>
            <a:xfrm>
              <a:off x="2955491" y="2715456"/>
              <a:ext cx="121477" cy="121873"/>
            </a:xfrm>
            <a:custGeom>
              <a:rect b="b" l="l" r="r" t="t"/>
              <a:pathLst>
                <a:path extrusionOk="0" h="3692" w="368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72"/>
            <p:cNvSpPr/>
            <p:nvPr/>
          </p:nvSpPr>
          <p:spPr>
            <a:xfrm>
              <a:off x="2834437" y="2432084"/>
              <a:ext cx="57008" cy="57008"/>
            </a:xfrm>
            <a:custGeom>
              <a:rect b="b" l="l" r="r" t="t"/>
              <a:pathLst>
                <a:path extrusionOk="0" h="1727" w="1727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72"/>
            <p:cNvSpPr/>
            <p:nvPr/>
          </p:nvSpPr>
          <p:spPr>
            <a:xfrm>
              <a:off x="1093237" y="2884476"/>
              <a:ext cx="133657" cy="133657"/>
            </a:xfrm>
            <a:custGeom>
              <a:rect b="b" l="l" r="r" t="t"/>
              <a:pathLst>
                <a:path extrusionOk="0" h="4049" w="4049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72"/>
            <p:cNvSpPr/>
            <p:nvPr/>
          </p:nvSpPr>
          <p:spPr>
            <a:xfrm>
              <a:off x="783125" y="2277227"/>
              <a:ext cx="163135" cy="163135"/>
            </a:xfrm>
            <a:custGeom>
              <a:rect b="b" l="l" r="r" t="t"/>
              <a:pathLst>
                <a:path extrusionOk="0" h="4942" w="4942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72"/>
            <p:cNvSpPr/>
            <p:nvPr/>
          </p:nvSpPr>
          <p:spPr>
            <a:xfrm>
              <a:off x="2954303" y="3503115"/>
              <a:ext cx="167064" cy="167064"/>
            </a:xfrm>
            <a:custGeom>
              <a:rect b="b" l="l" r="r" t="t"/>
              <a:pathLst>
                <a:path extrusionOk="0" h="5061" w="5061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72"/>
            <p:cNvSpPr/>
            <p:nvPr/>
          </p:nvSpPr>
          <p:spPr>
            <a:xfrm>
              <a:off x="3203508" y="4585963"/>
              <a:ext cx="76649" cy="76649"/>
            </a:xfrm>
            <a:custGeom>
              <a:rect b="b" l="l" r="r" t="t"/>
              <a:pathLst>
                <a:path extrusionOk="0" h="2322" w="2322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72"/>
            <p:cNvSpPr/>
            <p:nvPr/>
          </p:nvSpPr>
          <p:spPr>
            <a:xfrm>
              <a:off x="908107" y="2516594"/>
              <a:ext cx="90051" cy="122632"/>
            </a:xfrm>
            <a:custGeom>
              <a:rect b="b" l="l" r="r" t="t"/>
              <a:pathLst>
                <a:path extrusionOk="0" h="3715" w="2728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72"/>
            <p:cNvSpPr/>
            <p:nvPr/>
          </p:nvSpPr>
          <p:spPr>
            <a:xfrm>
              <a:off x="3111901" y="4282124"/>
              <a:ext cx="129729" cy="161980"/>
            </a:xfrm>
            <a:custGeom>
              <a:rect b="b" l="l" r="r" t="t"/>
              <a:pathLst>
                <a:path extrusionOk="0" h="4907" w="393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72"/>
            <p:cNvSpPr/>
            <p:nvPr/>
          </p:nvSpPr>
          <p:spPr>
            <a:xfrm>
              <a:off x="2318762" y="1463225"/>
              <a:ext cx="128937" cy="161551"/>
            </a:xfrm>
            <a:custGeom>
              <a:rect b="b" l="l" r="r" t="t"/>
              <a:pathLst>
                <a:path extrusionOk="0" h="4894" w="3906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8" name="Google Shape;4038;p72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9" name="Google Shape;4039;p72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0" name="Google Shape;4040;p72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4041" name="Google Shape;4041;p72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042" name="Google Shape;4042;p72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043" name="Google Shape;4043;p72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4044" name="Google Shape;4044;p72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045" name="Google Shape;4045;p72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046" name="Google Shape;4046;p72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4047" name="Google Shape;4047;p72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048" name="Google Shape;4048;p72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049" name="Google Shape;4049;p72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4050" name="Google Shape;4050;p72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051" name="Google Shape;4051;p72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052" name="Google Shape;4052;p72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4053" name="Google Shape;4053;p72"/>
            <p:cNvSpPr/>
            <p:nvPr/>
          </p:nvSpPr>
          <p:spPr>
            <a:xfrm>
              <a:off x="6501652" y="3544640"/>
              <a:ext cx="499812" cy="500370"/>
            </a:xfrm>
            <a:custGeom>
              <a:rect b="b" l="l" r="r" t="t"/>
              <a:pathLst>
                <a:path extrusionOk="0" h="11646" w="11633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4" name="Google Shape;4054;p72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4055" name="Google Shape;4055;p72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rect b="b" l="l" r="r" t="t"/>
                <a:pathLst>
                  <a:path extrusionOk="0" h="1130" w="2259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56" name="Google Shape;4056;p72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rect b="b" l="l" r="r" t="t"/>
                <a:pathLst>
                  <a:path extrusionOk="0" h="2259" w="1856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57" name="Google Shape;4057;p72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rect b="b" l="l" r="r" t="t"/>
                <a:pathLst>
                  <a:path extrusionOk="0" h="2259" w="1856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58" name="Google Shape;4058;p72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rect b="b" l="l" r="r" t="t"/>
                <a:pathLst>
                  <a:path extrusionOk="0" h="1130" w="226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59" name="Google Shape;4059;p72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rect b="b" l="l" r="r" t="t"/>
                <a:pathLst>
                  <a:path extrusionOk="0" h="10164" w="3389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60" name="Google Shape;4060;p72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rect b="b" l="l" r="r" t="t"/>
                <a:pathLst>
                  <a:path extrusionOk="0" h="15810" w="12832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061" name="Google Shape;4061;p72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4062" name="Google Shape;4062;p72"/>
            <p:cNvSpPr/>
            <p:nvPr/>
          </p:nvSpPr>
          <p:spPr>
            <a:xfrm>
              <a:off x="6501652" y="1864365"/>
              <a:ext cx="499812" cy="500370"/>
            </a:xfrm>
            <a:custGeom>
              <a:rect b="b" l="l" r="r" t="t"/>
              <a:pathLst>
                <a:path extrusionOk="0" h="11646" w="11633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3" name="Google Shape;4063;p72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4064" name="Google Shape;4064;p72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rect b="b" l="l" r="r" t="t"/>
                <a:pathLst>
                  <a:path extrusionOk="0" h="2259" w="7589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65" name="Google Shape;4065;p72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rect b="b" l="l" r="r" t="t"/>
                <a:pathLst>
                  <a:path extrusionOk="0" h="2260" w="10245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66" name="Google Shape;4066;p72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rect b="b" l="l" r="r" t="t"/>
                <a:pathLst>
                  <a:path extrusionOk="0" h="5647" w="6776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67" name="Google Shape;4067;p72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rect b="b" l="l" r="r" t="t"/>
                <a:pathLst>
                  <a:path extrusionOk="0" h="1696" w="6776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68" name="Google Shape;4068;p72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rect b="b" l="l" r="r" t="t"/>
                <a:pathLst>
                  <a:path extrusionOk="0" h="11293" w="19273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69" name="Google Shape;4069;p72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rect b="b" l="l" r="r" t="t"/>
                <a:pathLst>
                  <a:path extrusionOk="0" h="1693" w="6776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070" name="Google Shape;4070;p72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4071" name="Google Shape;4071;p72"/>
            <p:cNvSpPr/>
            <p:nvPr/>
          </p:nvSpPr>
          <p:spPr>
            <a:xfrm>
              <a:off x="3718027" y="1864365"/>
              <a:ext cx="499812" cy="500370"/>
            </a:xfrm>
            <a:custGeom>
              <a:rect b="b" l="l" r="r" t="t"/>
              <a:pathLst>
                <a:path extrusionOk="0" h="11646" w="11633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2" name="Google Shape;4072;p72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4073" name="Google Shape;4073;p72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rect b="b" l="l" r="r" t="t"/>
                <a:pathLst>
                  <a:path extrusionOk="0" h="2711" w="1169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72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rect b="b" l="l" r="r" t="t"/>
                <a:pathLst>
                  <a:path extrusionOk="0" h="6144" w="1169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72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rect b="b" l="l" r="r" t="t"/>
                <a:pathLst>
                  <a:path extrusionOk="0" h="6585" w="2396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72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rect b="b" l="l" r="r" t="t"/>
                <a:pathLst>
                  <a:path extrusionOk="0" h="6554" w="2395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7" name="Google Shape;4077;p72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4078" name="Google Shape;4078;p72"/>
            <p:cNvSpPr/>
            <p:nvPr/>
          </p:nvSpPr>
          <p:spPr>
            <a:xfrm>
              <a:off x="3718027" y="3544640"/>
              <a:ext cx="499812" cy="500370"/>
            </a:xfrm>
            <a:custGeom>
              <a:rect b="b" l="l" r="r" t="t"/>
              <a:pathLst>
                <a:path extrusionOk="0" h="11646" w="11633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9" name="Google Shape;4079;p72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4080" name="Google Shape;4080;p72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rect b="b" l="l" r="r" t="t"/>
                <a:pathLst>
                  <a:path extrusionOk="0" h="2049" w="3435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72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rect b="b" l="l" r="r" t="t"/>
                <a:pathLst>
                  <a:path extrusionOk="0" h="2049" w="7877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72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72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rect b="b" l="l" r="r" t="t"/>
                <a:pathLst>
                  <a:path extrusionOk="0" h="663" w="1922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72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rect b="b" l="l" r="r" t="t"/>
                <a:pathLst>
                  <a:path extrusionOk="0" h="7515" w="6145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72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rect b="b" l="l" r="r" t="t"/>
                <a:pathLst>
                  <a:path extrusionOk="0" h="6837" w="4727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72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rect b="b" l="l" r="r" t="t"/>
                <a:pathLst>
                  <a:path extrusionOk="0" h="6838" w="4726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87" name="Google Shape;4087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73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4093" name="Google Shape;4093;p73"/>
          <p:cNvSpPr/>
          <p:nvPr/>
        </p:nvSpPr>
        <p:spPr>
          <a:xfrm>
            <a:off x="5271188" y="3199339"/>
            <a:ext cx="8206" cy="175971"/>
          </a:xfrm>
          <a:custGeom>
            <a:rect b="b" l="l" r="r" t="t"/>
            <a:pathLst>
              <a:path extrusionOk="0" h="6133" w="286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73"/>
          <p:cNvSpPr/>
          <p:nvPr/>
        </p:nvSpPr>
        <p:spPr>
          <a:xfrm>
            <a:off x="5249985" y="3174405"/>
            <a:ext cx="50585" cy="50269"/>
          </a:xfrm>
          <a:custGeom>
            <a:rect b="b" l="l" r="r" t="t"/>
            <a:pathLst>
              <a:path extrusionOk="0" h="1752" w="1763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5" name="Google Shape;4095;p73"/>
          <p:cNvGrpSpPr/>
          <p:nvPr/>
        </p:nvGrpSpPr>
        <p:grpSpPr>
          <a:xfrm>
            <a:off x="3995813" y="4212925"/>
            <a:ext cx="1284904" cy="240206"/>
            <a:chOff x="3995813" y="4212925"/>
            <a:chExt cx="1284904" cy="240206"/>
          </a:xfrm>
        </p:grpSpPr>
        <p:sp>
          <p:nvSpPr>
            <p:cNvPr id="4096" name="Google Shape;4096;p73"/>
            <p:cNvSpPr/>
            <p:nvPr/>
          </p:nvSpPr>
          <p:spPr>
            <a:xfrm>
              <a:off x="4015125" y="4212925"/>
              <a:ext cx="1265592" cy="240206"/>
            </a:xfrm>
            <a:custGeom>
              <a:rect b="b" l="l" r="r" t="t"/>
              <a:pathLst>
                <a:path extrusionOk="0" h="8371" w="33684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73"/>
            <p:cNvSpPr/>
            <p:nvPr/>
          </p:nvSpPr>
          <p:spPr>
            <a:xfrm>
              <a:off x="3995813" y="4279210"/>
              <a:ext cx="50585" cy="50585"/>
            </a:xfrm>
            <a:custGeom>
              <a:rect b="b" l="l" r="r" t="t"/>
              <a:pathLst>
                <a:path extrusionOk="0" h="1763" w="1763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8" name="Google Shape;4098;p73"/>
          <p:cNvSpPr/>
          <p:nvPr/>
        </p:nvSpPr>
        <p:spPr>
          <a:xfrm>
            <a:off x="5249985" y="1667532"/>
            <a:ext cx="50585" cy="50585"/>
          </a:xfrm>
          <a:custGeom>
            <a:rect b="b" l="l" r="r" t="t"/>
            <a:pathLst>
              <a:path extrusionOk="0" h="1763" w="1763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73"/>
          <p:cNvSpPr/>
          <p:nvPr/>
        </p:nvSpPr>
        <p:spPr>
          <a:xfrm>
            <a:off x="2729034" y="1667532"/>
            <a:ext cx="50241" cy="50585"/>
          </a:xfrm>
          <a:custGeom>
            <a:rect b="b" l="l" r="r" t="t"/>
            <a:pathLst>
              <a:path extrusionOk="0" h="1763" w="1751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0" name="Google Shape;4100;p73"/>
          <p:cNvSpPr/>
          <p:nvPr/>
        </p:nvSpPr>
        <p:spPr>
          <a:xfrm>
            <a:off x="2729034" y="3174405"/>
            <a:ext cx="50241" cy="50269"/>
          </a:xfrm>
          <a:custGeom>
            <a:rect b="b" l="l" r="r" t="t"/>
            <a:pathLst>
              <a:path extrusionOk="0" h="1752" w="1751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1" name="Google Shape;4101;p73"/>
          <p:cNvGrpSpPr/>
          <p:nvPr/>
        </p:nvGrpSpPr>
        <p:grpSpPr>
          <a:xfrm>
            <a:off x="1070722" y="1839716"/>
            <a:ext cx="845884" cy="1042628"/>
            <a:chOff x="1070722" y="1839716"/>
            <a:chExt cx="845884" cy="1042628"/>
          </a:xfrm>
        </p:grpSpPr>
        <p:grpSp>
          <p:nvGrpSpPr>
            <p:cNvPr id="4102" name="Google Shape;4102;p73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4103" name="Google Shape;4103;p73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rect b="b" l="l" r="r" t="t"/>
                <a:pathLst>
                  <a:path extrusionOk="0" h="6132" w="287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73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rect b="b" l="l" r="r" t="t"/>
                <a:pathLst>
                  <a:path extrusionOk="0" h="1763" w="1763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5" name="Google Shape;4105;p73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4106" name="Google Shape;4106;p73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rect b="b" l="l" r="r" t="t"/>
                <a:pathLst>
                  <a:path extrusionOk="0" h="29207" w="29195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73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rect b="b" l="l" r="r" t="t"/>
                <a:pathLst>
                  <a:path extrusionOk="0" h="29469" w="29481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73"/>
              <p:cNvSpPr/>
              <p:nvPr/>
            </p:nvSpPr>
            <p:spPr>
              <a:xfrm>
                <a:off x="1115827" y="1884792"/>
                <a:ext cx="755014" cy="755014"/>
              </a:xfrm>
              <a:custGeom>
                <a:rect b="b" l="l" r="r" t="t"/>
                <a:pathLst>
                  <a:path extrusionOk="0" h="26314" w="26314">
                    <a:moveTo>
                      <a:pt x="13157" y="1"/>
                    </a:moveTo>
                    <a:cubicBezTo>
                      <a:pt x="5894" y="1"/>
                      <a:pt x="0" y="5882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20" y="26314"/>
                      <a:pt x="26313" y="20420"/>
                      <a:pt x="26313" y="13157"/>
                    </a:cubicBezTo>
                    <a:cubicBezTo>
                      <a:pt x="26313" y="5882"/>
                      <a:pt x="20420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73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rect b="b" l="l" r="r" t="t"/>
                <a:pathLst>
                  <a:path extrusionOk="0" h="23016" w="23016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73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rect b="b" l="l" r="r" t="t"/>
                <a:pathLst>
                  <a:path extrusionOk="0" h="26611" w="26612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73"/>
              <p:cNvSpPr/>
              <p:nvPr/>
            </p:nvSpPr>
            <p:spPr>
              <a:xfrm>
                <a:off x="1593414" y="2084635"/>
                <a:ext cx="52306" cy="173590"/>
              </a:xfrm>
              <a:custGeom>
                <a:rect b="b" l="l" r="r" t="t"/>
                <a:pathLst>
                  <a:path extrusionOk="0" h="6050" w="1823">
                    <a:moveTo>
                      <a:pt x="0" y="1"/>
                    </a:moveTo>
                    <a:cubicBezTo>
                      <a:pt x="441" y="668"/>
                      <a:pt x="691" y="1454"/>
                      <a:pt x="691" y="2299"/>
                    </a:cubicBezTo>
                    <a:lnTo>
                      <a:pt x="691" y="6049"/>
                    </a:lnTo>
                    <a:lnTo>
                      <a:pt x="1822" y="6049"/>
                    </a:lnTo>
                    <a:lnTo>
                      <a:pt x="1822" y="3430"/>
                    </a:lnTo>
                    <a:cubicBezTo>
                      <a:pt x="1822" y="2001"/>
                      <a:pt x="1096" y="73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73"/>
              <p:cNvSpPr/>
              <p:nvPr/>
            </p:nvSpPr>
            <p:spPr>
              <a:xfrm>
                <a:off x="1415090" y="2070977"/>
                <a:ext cx="150004" cy="187247"/>
              </a:xfrm>
              <a:custGeom>
                <a:rect b="b" l="l" r="r" t="t"/>
                <a:pathLst>
                  <a:path extrusionOk="0" h="6526" w="5228">
                    <a:moveTo>
                      <a:pt x="2786" y="1"/>
                    </a:moveTo>
                    <a:cubicBezTo>
                      <a:pt x="2691" y="1"/>
                      <a:pt x="2608" y="1"/>
                      <a:pt x="2536" y="13"/>
                    </a:cubicBezTo>
                    <a:cubicBezTo>
                      <a:pt x="1370" y="429"/>
                      <a:pt x="429" y="1346"/>
                      <a:pt x="24" y="2525"/>
                    </a:cubicBezTo>
                    <a:cubicBezTo>
                      <a:pt x="0" y="2620"/>
                      <a:pt x="0" y="2703"/>
                      <a:pt x="0" y="2775"/>
                    </a:cubicBezTo>
                    <a:lnTo>
                      <a:pt x="0" y="6525"/>
                    </a:lnTo>
                    <a:lnTo>
                      <a:pt x="1131" y="6525"/>
                    </a:lnTo>
                    <a:lnTo>
                      <a:pt x="1131" y="3906"/>
                    </a:lnTo>
                    <a:lnTo>
                      <a:pt x="1120" y="3906"/>
                    </a:lnTo>
                    <a:cubicBezTo>
                      <a:pt x="1120" y="2382"/>
                      <a:pt x="2370" y="1132"/>
                      <a:pt x="3906" y="1132"/>
                    </a:cubicBezTo>
                    <a:cubicBezTo>
                      <a:pt x="4382" y="1132"/>
                      <a:pt x="4822" y="1251"/>
                      <a:pt x="5227" y="1453"/>
                    </a:cubicBezTo>
                    <a:cubicBezTo>
                      <a:pt x="4751" y="596"/>
                      <a:pt x="3846" y="1"/>
                      <a:pt x="2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73"/>
              <p:cNvSpPr/>
              <p:nvPr/>
            </p:nvSpPr>
            <p:spPr>
              <a:xfrm>
                <a:off x="1317392" y="2292024"/>
                <a:ext cx="418509" cy="232667"/>
              </a:xfrm>
              <a:custGeom>
                <a:rect b="b" l="l" r="r" t="t"/>
                <a:pathLst>
                  <a:path extrusionOk="0" h="8109" w="14586">
                    <a:moveTo>
                      <a:pt x="13407" y="0"/>
                    </a:moveTo>
                    <a:lnTo>
                      <a:pt x="13407" y="0"/>
                    </a:lnTo>
                    <a:cubicBezTo>
                      <a:pt x="13442" y="119"/>
                      <a:pt x="13454" y="238"/>
                      <a:pt x="13454" y="357"/>
                    </a:cubicBezTo>
                    <a:lnTo>
                      <a:pt x="13454" y="5441"/>
                    </a:lnTo>
                    <a:cubicBezTo>
                      <a:pt x="13454" y="6298"/>
                      <a:pt x="12776" y="6977"/>
                      <a:pt x="11918" y="6977"/>
                    </a:cubicBezTo>
                    <a:lnTo>
                      <a:pt x="357" y="6977"/>
                    </a:lnTo>
                    <a:cubicBezTo>
                      <a:pt x="238" y="6977"/>
                      <a:pt x="119" y="6965"/>
                      <a:pt x="0" y="6929"/>
                    </a:cubicBezTo>
                    <a:lnTo>
                      <a:pt x="0" y="6929"/>
                    </a:lnTo>
                    <a:cubicBezTo>
                      <a:pt x="167" y="7608"/>
                      <a:pt x="774" y="8108"/>
                      <a:pt x="1488" y="8108"/>
                    </a:cubicBezTo>
                    <a:lnTo>
                      <a:pt x="13049" y="8108"/>
                    </a:lnTo>
                    <a:cubicBezTo>
                      <a:pt x="13907" y="8108"/>
                      <a:pt x="14585" y="7430"/>
                      <a:pt x="14585" y="6572"/>
                    </a:cubicBezTo>
                    <a:lnTo>
                      <a:pt x="14585" y="1488"/>
                    </a:lnTo>
                    <a:cubicBezTo>
                      <a:pt x="14585" y="774"/>
                      <a:pt x="14085" y="167"/>
                      <a:pt x="13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73"/>
              <p:cNvSpPr/>
              <p:nvPr/>
            </p:nvSpPr>
            <p:spPr>
              <a:xfrm>
                <a:off x="1280149" y="2028627"/>
                <a:ext cx="427719" cy="467372"/>
              </a:xfrm>
              <a:custGeom>
                <a:rect b="b" l="l" r="r" t="t"/>
                <a:pathLst>
                  <a:path extrusionOk="0" h="16289" w="14907">
                    <a:moveTo>
                      <a:pt x="7489" y="250"/>
                    </a:moveTo>
                    <a:cubicBezTo>
                      <a:pt x="9692" y="250"/>
                      <a:pt x="11490" y="2036"/>
                      <a:pt x="11490" y="4251"/>
                    </a:cubicBezTo>
                    <a:lnTo>
                      <a:pt x="11490" y="7858"/>
                    </a:lnTo>
                    <a:lnTo>
                      <a:pt x="10406" y="7858"/>
                    </a:lnTo>
                    <a:lnTo>
                      <a:pt x="10406" y="4251"/>
                    </a:lnTo>
                    <a:cubicBezTo>
                      <a:pt x="10406" y="2644"/>
                      <a:pt x="9097" y="1334"/>
                      <a:pt x="7489" y="1334"/>
                    </a:cubicBezTo>
                    <a:cubicBezTo>
                      <a:pt x="5882" y="1334"/>
                      <a:pt x="4572" y="2644"/>
                      <a:pt x="4572" y="4251"/>
                    </a:cubicBezTo>
                    <a:lnTo>
                      <a:pt x="4572" y="7858"/>
                    </a:lnTo>
                    <a:lnTo>
                      <a:pt x="3501" y="7858"/>
                    </a:lnTo>
                    <a:lnTo>
                      <a:pt x="3501" y="4251"/>
                    </a:lnTo>
                    <a:lnTo>
                      <a:pt x="3489" y="4251"/>
                    </a:lnTo>
                    <a:cubicBezTo>
                      <a:pt x="3489" y="2048"/>
                      <a:pt x="5275" y="250"/>
                      <a:pt x="7489" y="250"/>
                    </a:cubicBezTo>
                    <a:close/>
                    <a:moveTo>
                      <a:pt x="7477" y="1631"/>
                    </a:moveTo>
                    <a:cubicBezTo>
                      <a:pt x="8918" y="1631"/>
                      <a:pt x="10109" y="2822"/>
                      <a:pt x="10109" y="4275"/>
                    </a:cubicBezTo>
                    <a:lnTo>
                      <a:pt x="10109" y="7870"/>
                    </a:lnTo>
                    <a:lnTo>
                      <a:pt x="4846" y="7870"/>
                    </a:lnTo>
                    <a:lnTo>
                      <a:pt x="4846" y="4275"/>
                    </a:lnTo>
                    <a:cubicBezTo>
                      <a:pt x="4846" y="2810"/>
                      <a:pt x="6037" y="1631"/>
                      <a:pt x="7477" y="1631"/>
                    </a:cubicBezTo>
                    <a:close/>
                    <a:moveTo>
                      <a:pt x="13216" y="8156"/>
                    </a:moveTo>
                    <a:cubicBezTo>
                      <a:pt x="13978" y="8156"/>
                      <a:pt x="14609" y="8775"/>
                      <a:pt x="14609" y="9537"/>
                    </a:cubicBezTo>
                    <a:lnTo>
                      <a:pt x="14609" y="14633"/>
                    </a:lnTo>
                    <a:cubicBezTo>
                      <a:pt x="14609" y="15383"/>
                      <a:pt x="13978" y="16014"/>
                      <a:pt x="13216" y="16014"/>
                    </a:cubicBezTo>
                    <a:lnTo>
                      <a:pt x="1655" y="16014"/>
                    </a:lnTo>
                    <a:cubicBezTo>
                      <a:pt x="893" y="16014"/>
                      <a:pt x="274" y="15383"/>
                      <a:pt x="274" y="14633"/>
                    </a:cubicBezTo>
                    <a:lnTo>
                      <a:pt x="274" y="9537"/>
                    </a:lnTo>
                    <a:cubicBezTo>
                      <a:pt x="274" y="8775"/>
                      <a:pt x="893" y="8156"/>
                      <a:pt x="1655" y="8156"/>
                    </a:cubicBezTo>
                    <a:close/>
                    <a:moveTo>
                      <a:pt x="7489" y="0"/>
                    </a:moveTo>
                    <a:cubicBezTo>
                      <a:pt x="5120" y="0"/>
                      <a:pt x="3215" y="1917"/>
                      <a:pt x="3215" y="4275"/>
                    </a:cubicBezTo>
                    <a:lnTo>
                      <a:pt x="3215" y="7870"/>
                    </a:lnTo>
                    <a:lnTo>
                      <a:pt x="1667" y="7870"/>
                    </a:lnTo>
                    <a:cubicBezTo>
                      <a:pt x="750" y="7870"/>
                      <a:pt x="0" y="8620"/>
                      <a:pt x="0" y="9537"/>
                    </a:cubicBezTo>
                    <a:lnTo>
                      <a:pt x="0" y="14621"/>
                    </a:lnTo>
                    <a:cubicBezTo>
                      <a:pt x="0" y="15550"/>
                      <a:pt x="750" y="16288"/>
                      <a:pt x="1667" y="16288"/>
                    </a:cubicBezTo>
                    <a:lnTo>
                      <a:pt x="13240" y="16288"/>
                    </a:lnTo>
                    <a:cubicBezTo>
                      <a:pt x="14157" y="16288"/>
                      <a:pt x="14907" y="15550"/>
                      <a:pt x="14907" y="14621"/>
                    </a:cubicBezTo>
                    <a:lnTo>
                      <a:pt x="14907" y="9537"/>
                    </a:lnTo>
                    <a:cubicBezTo>
                      <a:pt x="14883" y="8620"/>
                      <a:pt x="14145" y="7870"/>
                      <a:pt x="13216" y="7870"/>
                    </a:cubicBezTo>
                    <a:lnTo>
                      <a:pt x="11764" y="7870"/>
                    </a:lnTo>
                    <a:lnTo>
                      <a:pt x="11764" y="4275"/>
                    </a:lnTo>
                    <a:cubicBezTo>
                      <a:pt x="11764" y="1905"/>
                      <a:pt x="9847" y="0"/>
                      <a:pt x="7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73"/>
              <p:cNvSpPr/>
              <p:nvPr/>
            </p:nvSpPr>
            <p:spPr>
              <a:xfrm>
                <a:off x="1350187" y="2356927"/>
                <a:ext cx="36899" cy="36927"/>
              </a:xfrm>
              <a:custGeom>
                <a:rect b="b" l="l" r="r" t="t"/>
                <a:pathLst>
                  <a:path extrusionOk="0" h="1287" w="1286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988"/>
                      <a:pt x="286" y="1286"/>
                      <a:pt x="643" y="1286"/>
                    </a:cubicBezTo>
                    <a:cubicBezTo>
                      <a:pt x="1000" y="1286"/>
                      <a:pt x="1286" y="988"/>
                      <a:pt x="1286" y="643"/>
                    </a:cubicBezTo>
                    <a:cubicBezTo>
                      <a:pt x="1286" y="286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73"/>
              <p:cNvSpPr/>
              <p:nvPr/>
            </p:nvSpPr>
            <p:spPr>
              <a:xfrm>
                <a:off x="1412680" y="2356927"/>
                <a:ext cx="36583" cy="36927"/>
              </a:xfrm>
              <a:custGeom>
                <a:rect b="b" l="l" r="r" t="t"/>
                <a:pathLst>
                  <a:path extrusionOk="0" h="1287" w="1275">
                    <a:moveTo>
                      <a:pt x="632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32" y="1286"/>
                    </a:cubicBezTo>
                    <a:cubicBezTo>
                      <a:pt x="989" y="1286"/>
                      <a:pt x="1275" y="988"/>
                      <a:pt x="1275" y="643"/>
                    </a:cubicBezTo>
                    <a:cubicBezTo>
                      <a:pt x="1275" y="286"/>
                      <a:pt x="989" y="0"/>
                      <a:pt x="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73"/>
              <p:cNvSpPr/>
              <p:nvPr/>
            </p:nvSpPr>
            <p:spPr>
              <a:xfrm>
                <a:off x="1474856" y="2356927"/>
                <a:ext cx="36927" cy="36927"/>
              </a:xfrm>
              <a:custGeom>
                <a:rect b="b" l="l" r="r" t="t"/>
                <a:pathLst>
                  <a:path extrusionOk="0" h="1287" w="1287">
                    <a:moveTo>
                      <a:pt x="644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44" y="1286"/>
                    </a:cubicBezTo>
                    <a:cubicBezTo>
                      <a:pt x="1001" y="1286"/>
                      <a:pt x="1287" y="988"/>
                      <a:pt x="1287" y="643"/>
                    </a:cubicBezTo>
                    <a:cubicBezTo>
                      <a:pt x="1287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73"/>
              <p:cNvSpPr/>
              <p:nvPr/>
            </p:nvSpPr>
            <p:spPr>
              <a:xfrm>
                <a:off x="1537722" y="2356927"/>
                <a:ext cx="36927" cy="36927"/>
              </a:xfrm>
              <a:custGeom>
                <a:rect b="b" l="l" r="r" t="t"/>
                <a:pathLst>
                  <a:path extrusionOk="0" h="1287" w="1287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988"/>
                      <a:pt x="286" y="1286"/>
                      <a:pt x="644" y="1286"/>
                    </a:cubicBezTo>
                    <a:cubicBezTo>
                      <a:pt x="989" y="1286"/>
                      <a:pt x="1287" y="988"/>
                      <a:pt x="1287" y="643"/>
                    </a:cubicBezTo>
                    <a:cubicBezTo>
                      <a:pt x="1287" y="286"/>
                      <a:pt x="989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73"/>
              <p:cNvSpPr/>
              <p:nvPr/>
            </p:nvSpPr>
            <p:spPr>
              <a:xfrm>
                <a:off x="1599898" y="2356927"/>
                <a:ext cx="36927" cy="36927"/>
              </a:xfrm>
              <a:custGeom>
                <a:rect b="b" l="l" r="r" t="t"/>
                <a:pathLst>
                  <a:path extrusionOk="0" h="1287" w="1287">
                    <a:moveTo>
                      <a:pt x="644" y="0"/>
                    </a:moveTo>
                    <a:cubicBezTo>
                      <a:pt x="298" y="0"/>
                      <a:pt x="1" y="286"/>
                      <a:pt x="1" y="643"/>
                    </a:cubicBezTo>
                    <a:cubicBezTo>
                      <a:pt x="1" y="988"/>
                      <a:pt x="298" y="1286"/>
                      <a:pt x="644" y="1286"/>
                    </a:cubicBezTo>
                    <a:cubicBezTo>
                      <a:pt x="1001" y="1286"/>
                      <a:pt x="1286" y="988"/>
                      <a:pt x="1286" y="643"/>
                    </a:cubicBezTo>
                    <a:cubicBezTo>
                      <a:pt x="1286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20" name="Google Shape;4120;p73"/>
          <p:cNvGrpSpPr/>
          <p:nvPr/>
        </p:nvGrpSpPr>
        <p:grpSpPr>
          <a:xfrm>
            <a:off x="1473377" y="3199339"/>
            <a:ext cx="1703546" cy="1253777"/>
            <a:chOff x="1473377" y="3199339"/>
            <a:chExt cx="1703546" cy="1253777"/>
          </a:xfrm>
        </p:grpSpPr>
        <p:grpSp>
          <p:nvGrpSpPr>
            <p:cNvPr id="4121" name="Google Shape;4121;p73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4122" name="Google Shape;4122;p73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rect b="b" l="l" r="r" t="t"/>
                <a:pathLst>
                  <a:path extrusionOk="0" h="8359" w="3366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73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rect b="b" l="l" r="r" t="t"/>
                <a:pathLst>
                  <a:path extrusionOk="0" h="1752" w="1763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24" name="Google Shape;4124;p73"/>
            <p:cNvSpPr/>
            <p:nvPr/>
          </p:nvSpPr>
          <p:spPr>
            <a:xfrm>
              <a:off x="2750553" y="3199339"/>
              <a:ext cx="7890" cy="175971"/>
            </a:xfrm>
            <a:custGeom>
              <a:rect b="b" l="l" r="r" t="t"/>
              <a:pathLst>
                <a:path extrusionOk="0" h="6133" w="275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25" name="Google Shape;4125;p73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4126" name="Google Shape;4126;p73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rect b="b" l="l" r="r" t="t"/>
                <a:pathLst>
                  <a:path extrusionOk="0" h="29207" w="29207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73"/>
              <p:cNvSpPr/>
              <p:nvPr/>
            </p:nvSpPr>
            <p:spPr>
              <a:xfrm>
                <a:off x="2378182" y="3416627"/>
                <a:ext cx="755014" cy="755330"/>
              </a:xfrm>
              <a:custGeom>
                <a:rect b="b" l="l" r="r" t="t"/>
                <a:pathLst>
                  <a:path extrusionOk="0" h="26325" w="26314">
                    <a:moveTo>
                      <a:pt x="13157" y="0"/>
                    </a:moveTo>
                    <a:cubicBezTo>
                      <a:pt x="5882" y="0"/>
                      <a:pt x="1" y="5894"/>
                      <a:pt x="1" y="13169"/>
                    </a:cubicBezTo>
                    <a:cubicBezTo>
                      <a:pt x="1" y="20431"/>
                      <a:pt x="5882" y="26325"/>
                      <a:pt x="13157" y="26325"/>
                    </a:cubicBezTo>
                    <a:cubicBezTo>
                      <a:pt x="20420" y="26325"/>
                      <a:pt x="26313" y="20431"/>
                      <a:pt x="26313" y="13169"/>
                    </a:cubicBezTo>
                    <a:cubicBezTo>
                      <a:pt x="26313" y="5894"/>
                      <a:pt x="20420" y="0"/>
                      <a:pt x="13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73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rect b="b" l="l" r="r" t="t"/>
                <a:pathLst>
                  <a:path extrusionOk="0" h="23004" w="23016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73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rect b="b" l="l" r="r" t="t"/>
                <a:pathLst>
                  <a:path extrusionOk="0" h="26611" w="26612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73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rect b="b" l="l" r="r" t="t"/>
                <a:pathLst>
                  <a:path extrusionOk="0" h="29469" w="29469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73"/>
              <p:cNvSpPr/>
              <p:nvPr/>
            </p:nvSpPr>
            <p:spPr>
              <a:xfrm>
                <a:off x="2614235" y="3670441"/>
                <a:ext cx="45133" cy="38649"/>
              </a:xfrm>
              <a:custGeom>
                <a:rect b="b" l="l" r="r" t="t"/>
                <a:pathLst>
                  <a:path extrusionOk="0" h="1347" w="1573">
                    <a:moveTo>
                      <a:pt x="441" y="1"/>
                    </a:moveTo>
                    <a:cubicBezTo>
                      <a:pt x="310" y="108"/>
                      <a:pt x="168" y="167"/>
                      <a:pt x="13" y="191"/>
                    </a:cubicBezTo>
                    <a:cubicBezTo>
                      <a:pt x="1" y="251"/>
                      <a:pt x="1" y="298"/>
                      <a:pt x="1" y="358"/>
                    </a:cubicBezTo>
                    <a:cubicBezTo>
                      <a:pt x="1" y="632"/>
                      <a:pt x="108" y="882"/>
                      <a:pt x="287" y="1060"/>
                    </a:cubicBezTo>
                    <a:cubicBezTo>
                      <a:pt x="465" y="1239"/>
                      <a:pt x="715" y="1346"/>
                      <a:pt x="965" y="1346"/>
                    </a:cubicBezTo>
                    <a:cubicBezTo>
                      <a:pt x="1192" y="1346"/>
                      <a:pt x="1394" y="1263"/>
                      <a:pt x="1573" y="1132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73"/>
              <p:cNvSpPr/>
              <p:nvPr/>
            </p:nvSpPr>
            <p:spPr>
              <a:xfrm>
                <a:off x="2845525" y="3653856"/>
                <a:ext cx="118902" cy="137896"/>
              </a:xfrm>
              <a:custGeom>
                <a:rect b="b" l="l" r="r" t="t"/>
                <a:pathLst>
                  <a:path extrusionOk="0" h="4806" w="4144">
                    <a:moveTo>
                      <a:pt x="3085" y="1"/>
                    </a:moveTo>
                    <a:cubicBezTo>
                      <a:pt x="3022" y="1"/>
                      <a:pt x="2958" y="7"/>
                      <a:pt x="2894" y="19"/>
                    </a:cubicBezTo>
                    <a:cubicBezTo>
                      <a:pt x="2882" y="174"/>
                      <a:pt x="2786" y="376"/>
                      <a:pt x="2644" y="507"/>
                    </a:cubicBezTo>
                    <a:cubicBezTo>
                      <a:pt x="2489" y="650"/>
                      <a:pt x="2310" y="745"/>
                      <a:pt x="2120" y="769"/>
                    </a:cubicBezTo>
                    <a:cubicBezTo>
                      <a:pt x="2072" y="1043"/>
                      <a:pt x="2132" y="1329"/>
                      <a:pt x="2310" y="1543"/>
                    </a:cubicBezTo>
                    <a:lnTo>
                      <a:pt x="560" y="3317"/>
                    </a:lnTo>
                    <a:cubicBezTo>
                      <a:pt x="393" y="3150"/>
                      <a:pt x="215" y="3019"/>
                      <a:pt x="0" y="2900"/>
                    </a:cubicBezTo>
                    <a:lnTo>
                      <a:pt x="0" y="2900"/>
                    </a:lnTo>
                    <a:cubicBezTo>
                      <a:pt x="358" y="3448"/>
                      <a:pt x="572" y="4103"/>
                      <a:pt x="596" y="4805"/>
                    </a:cubicBezTo>
                    <a:lnTo>
                      <a:pt x="1513" y="4805"/>
                    </a:lnTo>
                    <a:cubicBezTo>
                      <a:pt x="1322" y="4317"/>
                      <a:pt x="1060" y="3865"/>
                      <a:pt x="703" y="3496"/>
                    </a:cubicBezTo>
                    <a:lnTo>
                      <a:pt x="2453" y="1745"/>
                    </a:lnTo>
                    <a:cubicBezTo>
                      <a:pt x="2644" y="1876"/>
                      <a:pt x="2846" y="1948"/>
                      <a:pt x="3072" y="1948"/>
                    </a:cubicBezTo>
                    <a:cubicBezTo>
                      <a:pt x="3334" y="1948"/>
                      <a:pt x="3572" y="1841"/>
                      <a:pt x="3751" y="1662"/>
                    </a:cubicBezTo>
                    <a:cubicBezTo>
                      <a:pt x="4144" y="1281"/>
                      <a:pt x="4144" y="674"/>
                      <a:pt x="3751" y="281"/>
                    </a:cubicBezTo>
                    <a:cubicBezTo>
                      <a:pt x="3562" y="92"/>
                      <a:pt x="3328" y="1"/>
                      <a:pt x="30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73"/>
              <p:cNvSpPr/>
              <p:nvPr/>
            </p:nvSpPr>
            <p:spPr>
              <a:xfrm>
                <a:off x="2759763" y="3592885"/>
                <a:ext cx="56065" cy="101170"/>
              </a:xfrm>
              <a:custGeom>
                <a:rect b="b" l="l" r="r" t="t"/>
                <a:pathLst>
                  <a:path extrusionOk="0" h="3526" w="1954">
                    <a:moveTo>
                      <a:pt x="965" y="1"/>
                    </a:moveTo>
                    <a:cubicBezTo>
                      <a:pt x="906" y="1"/>
                      <a:pt x="858" y="1"/>
                      <a:pt x="799" y="13"/>
                    </a:cubicBezTo>
                    <a:cubicBezTo>
                      <a:pt x="751" y="418"/>
                      <a:pt x="430" y="727"/>
                      <a:pt x="13" y="799"/>
                    </a:cubicBezTo>
                    <a:cubicBezTo>
                      <a:pt x="1" y="858"/>
                      <a:pt x="1" y="918"/>
                      <a:pt x="1" y="977"/>
                    </a:cubicBezTo>
                    <a:cubicBezTo>
                      <a:pt x="1" y="1489"/>
                      <a:pt x="370" y="1882"/>
                      <a:pt x="870" y="1942"/>
                    </a:cubicBezTo>
                    <a:lnTo>
                      <a:pt x="870" y="3454"/>
                    </a:lnTo>
                    <a:cubicBezTo>
                      <a:pt x="942" y="3466"/>
                      <a:pt x="1013" y="3489"/>
                      <a:pt x="1084" y="3525"/>
                    </a:cubicBezTo>
                    <a:lnTo>
                      <a:pt x="1084" y="1942"/>
                    </a:lnTo>
                    <a:cubicBezTo>
                      <a:pt x="1573" y="1882"/>
                      <a:pt x="1954" y="1489"/>
                      <a:pt x="1954" y="977"/>
                    </a:cubicBezTo>
                    <a:cubicBezTo>
                      <a:pt x="1954" y="441"/>
                      <a:pt x="1525" y="1"/>
                      <a:pt x="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73"/>
              <p:cNvSpPr/>
              <p:nvPr/>
            </p:nvSpPr>
            <p:spPr>
              <a:xfrm>
                <a:off x="2631680" y="3652881"/>
                <a:ext cx="50585" cy="63697"/>
              </a:xfrm>
              <a:custGeom>
                <a:rect b="b" l="l" r="r" t="t"/>
                <a:pathLst>
                  <a:path extrusionOk="0" h="2220" w="1763">
                    <a:moveTo>
                      <a:pt x="355" y="0"/>
                    </a:moveTo>
                    <a:cubicBezTo>
                      <a:pt x="295" y="0"/>
                      <a:pt x="236" y="6"/>
                      <a:pt x="179" y="17"/>
                    </a:cubicBezTo>
                    <a:cubicBezTo>
                      <a:pt x="167" y="184"/>
                      <a:pt x="107" y="327"/>
                      <a:pt x="0" y="470"/>
                    </a:cubicBezTo>
                    <a:lnTo>
                      <a:pt x="1762" y="2220"/>
                    </a:lnTo>
                    <a:lnTo>
                      <a:pt x="1762" y="2220"/>
                    </a:lnTo>
                    <a:lnTo>
                      <a:pt x="1119" y="1577"/>
                    </a:lnTo>
                    <a:cubicBezTo>
                      <a:pt x="1417" y="1196"/>
                      <a:pt x="1405" y="648"/>
                      <a:pt x="1048" y="291"/>
                    </a:cubicBezTo>
                    <a:cubicBezTo>
                      <a:pt x="856" y="99"/>
                      <a:pt x="602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73"/>
              <p:cNvSpPr/>
              <p:nvPr/>
            </p:nvSpPr>
            <p:spPr>
              <a:xfrm>
                <a:off x="2613891" y="3884286"/>
                <a:ext cx="138728" cy="115860"/>
              </a:xfrm>
              <a:custGeom>
                <a:rect b="b" l="l" r="r" t="t"/>
                <a:pathLst>
                  <a:path extrusionOk="0" h="4038" w="4835">
                    <a:moveTo>
                      <a:pt x="2930" y="1"/>
                    </a:moveTo>
                    <a:cubicBezTo>
                      <a:pt x="3049" y="203"/>
                      <a:pt x="3192" y="382"/>
                      <a:pt x="3347" y="561"/>
                    </a:cubicBezTo>
                    <a:lnTo>
                      <a:pt x="1573" y="2323"/>
                    </a:lnTo>
                    <a:cubicBezTo>
                      <a:pt x="1389" y="2197"/>
                      <a:pt x="1175" y="2119"/>
                      <a:pt x="954" y="2119"/>
                    </a:cubicBezTo>
                    <a:cubicBezTo>
                      <a:pt x="903" y="2119"/>
                      <a:pt x="851" y="2123"/>
                      <a:pt x="799" y="2132"/>
                    </a:cubicBezTo>
                    <a:cubicBezTo>
                      <a:pt x="775" y="2323"/>
                      <a:pt x="680" y="2501"/>
                      <a:pt x="537" y="2644"/>
                    </a:cubicBezTo>
                    <a:cubicBezTo>
                      <a:pt x="382" y="2787"/>
                      <a:pt x="203" y="2882"/>
                      <a:pt x="13" y="2906"/>
                    </a:cubicBezTo>
                    <a:cubicBezTo>
                      <a:pt x="1" y="2966"/>
                      <a:pt x="1" y="3013"/>
                      <a:pt x="1" y="3073"/>
                    </a:cubicBezTo>
                    <a:cubicBezTo>
                      <a:pt x="1" y="3335"/>
                      <a:pt x="96" y="3573"/>
                      <a:pt x="275" y="3751"/>
                    </a:cubicBezTo>
                    <a:cubicBezTo>
                      <a:pt x="477" y="3954"/>
                      <a:pt x="727" y="4037"/>
                      <a:pt x="965" y="4037"/>
                    </a:cubicBezTo>
                    <a:cubicBezTo>
                      <a:pt x="1215" y="4037"/>
                      <a:pt x="1465" y="3954"/>
                      <a:pt x="1644" y="3751"/>
                    </a:cubicBezTo>
                    <a:cubicBezTo>
                      <a:pt x="2001" y="3394"/>
                      <a:pt x="2025" y="2847"/>
                      <a:pt x="1727" y="2466"/>
                    </a:cubicBezTo>
                    <a:lnTo>
                      <a:pt x="3478" y="703"/>
                    </a:lnTo>
                    <a:cubicBezTo>
                      <a:pt x="3882" y="1061"/>
                      <a:pt x="4323" y="1334"/>
                      <a:pt x="4835" y="1513"/>
                    </a:cubicBezTo>
                    <a:lnTo>
                      <a:pt x="4835" y="596"/>
                    </a:lnTo>
                    <a:cubicBezTo>
                      <a:pt x="4132" y="584"/>
                      <a:pt x="3478" y="358"/>
                      <a:pt x="29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73"/>
              <p:cNvSpPr/>
              <p:nvPr/>
            </p:nvSpPr>
            <p:spPr>
              <a:xfrm>
                <a:off x="2904632" y="3944942"/>
                <a:ext cx="59795" cy="55549"/>
              </a:xfrm>
              <a:custGeom>
                <a:rect b="b" l="l" r="r" t="t"/>
                <a:pathLst>
                  <a:path extrusionOk="0" h="1936" w="2084">
                    <a:moveTo>
                      <a:pt x="1024" y="1"/>
                    </a:moveTo>
                    <a:cubicBezTo>
                      <a:pt x="964" y="1"/>
                      <a:pt x="904" y="6"/>
                      <a:pt x="846" y="18"/>
                    </a:cubicBezTo>
                    <a:cubicBezTo>
                      <a:pt x="810" y="209"/>
                      <a:pt x="726" y="387"/>
                      <a:pt x="584" y="530"/>
                    </a:cubicBezTo>
                    <a:cubicBezTo>
                      <a:pt x="429" y="673"/>
                      <a:pt x="250" y="768"/>
                      <a:pt x="60" y="792"/>
                    </a:cubicBezTo>
                    <a:cubicBezTo>
                      <a:pt x="0" y="1090"/>
                      <a:pt x="84" y="1423"/>
                      <a:pt x="322" y="1649"/>
                    </a:cubicBezTo>
                    <a:cubicBezTo>
                      <a:pt x="512" y="1852"/>
                      <a:pt x="774" y="1935"/>
                      <a:pt x="1012" y="1935"/>
                    </a:cubicBezTo>
                    <a:cubicBezTo>
                      <a:pt x="1250" y="1935"/>
                      <a:pt x="1512" y="1852"/>
                      <a:pt x="1691" y="1649"/>
                    </a:cubicBezTo>
                    <a:cubicBezTo>
                      <a:pt x="2084" y="1268"/>
                      <a:pt x="2084" y="661"/>
                      <a:pt x="1691" y="268"/>
                    </a:cubicBezTo>
                    <a:cubicBezTo>
                      <a:pt x="1519" y="96"/>
                      <a:pt x="1270" y="1"/>
                      <a:pt x="10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73"/>
              <p:cNvSpPr/>
              <p:nvPr/>
            </p:nvSpPr>
            <p:spPr>
              <a:xfrm>
                <a:off x="2833561" y="3797176"/>
                <a:ext cx="188940" cy="102518"/>
              </a:xfrm>
              <a:custGeom>
                <a:rect b="b" l="l" r="r" t="t"/>
                <a:pathLst>
                  <a:path extrusionOk="0" h="3573" w="6585">
                    <a:moveTo>
                      <a:pt x="1013" y="1"/>
                    </a:moveTo>
                    <a:cubicBezTo>
                      <a:pt x="989" y="941"/>
                      <a:pt x="608" y="1811"/>
                      <a:pt x="1" y="2442"/>
                    </a:cubicBezTo>
                    <a:lnTo>
                      <a:pt x="1132" y="3573"/>
                    </a:lnTo>
                    <a:cubicBezTo>
                      <a:pt x="1751" y="2942"/>
                      <a:pt x="2120" y="2073"/>
                      <a:pt x="2144" y="1132"/>
                    </a:cubicBezTo>
                    <a:lnTo>
                      <a:pt x="4632" y="1132"/>
                    </a:lnTo>
                    <a:cubicBezTo>
                      <a:pt x="4692" y="1620"/>
                      <a:pt x="5097" y="2001"/>
                      <a:pt x="5597" y="2001"/>
                    </a:cubicBezTo>
                    <a:cubicBezTo>
                      <a:pt x="6132" y="2001"/>
                      <a:pt x="6585" y="1572"/>
                      <a:pt x="6585" y="1013"/>
                    </a:cubicBezTo>
                    <a:cubicBezTo>
                      <a:pt x="6573" y="501"/>
                      <a:pt x="6132" y="48"/>
                      <a:pt x="5597" y="48"/>
                    </a:cubicBezTo>
                    <a:cubicBezTo>
                      <a:pt x="5537" y="48"/>
                      <a:pt x="5478" y="48"/>
                      <a:pt x="5442" y="60"/>
                    </a:cubicBezTo>
                    <a:cubicBezTo>
                      <a:pt x="5359" y="465"/>
                      <a:pt x="5049" y="775"/>
                      <a:pt x="4644" y="858"/>
                    </a:cubicBezTo>
                    <a:cubicBezTo>
                      <a:pt x="4644" y="870"/>
                      <a:pt x="4632" y="882"/>
                      <a:pt x="4632" y="918"/>
                    </a:cubicBezTo>
                    <a:lnTo>
                      <a:pt x="2144" y="918"/>
                    </a:lnTo>
                    <a:cubicBezTo>
                      <a:pt x="2132" y="596"/>
                      <a:pt x="2084" y="299"/>
                      <a:pt x="2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73"/>
              <p:cNvSpPr/>
              <p:nvPr/>
            </p:nvSpPr>
            <p:spPr>
              <a:xfrm>
                <a:off x="2553436" y="3798897"/>
                <a:ext cx="101485" cy="56065"/>
              </a:xfrm>
              <a:custGeom>
                <a:rect b="b" l="l" r="r" t="t"/>
                <a:pathLst>
                  <a:path extrusionOk="0" h="1954" w="3537">
                    <a:moveTo>
                      <a:pt x="989" y="0"/>
                    </a:moveTo>
                    <a:cubicBezTo>
                      <a:pt x="929" y="0"/>
                      <a:pt x="870" y="0"/>
                      <a:pt x="810" y="24"/>
                    </a:cubicBezTo>
                    <a:cubicBezTo>
                      <a:pt x="739" y="417"/>
                      <a:pt x="417" y="750"/>
                      <a:pt x="24" y="810"/>
                    </a:cubicBezTo>
                    <a:cubicBezTo>
                      <a:pt x="1" y="870"/>
                      <a:pt x="1" y="917"/>
                      <a:pt x="1" y="977"/>
                    </a:cubicBezTo>
                    <a:cubicBezTo>
                      <a:pt x="1" y="1512"/>
                      <a:pt x="429" y="1953"/>
                      <a:pt x="989" y="1953"/>
                    </a:cubicBezTo>
                    <a:cubicBezTo>
                      <a:pt x="1489" y="1953"/>
                      <a:pt x="1894" y="1572"/>
                      <a:pt x="1953" y="1096"/>
                    </a:cubicBezTo>
                    <a:lnTo>
                      <a:pt x="3537" y="1096"/>
                    </a:lnTo>
                    <a:cubicBezTo>
                      <a:pt x="3501" y="1012"/>
                      <a:pt x="3489" y="941"/>
                      <a:pt x="3453" y="870"/>
                    </a:cubicBezTo>
                    <a:lnTo>
                      <a:pt x="1953" y="870"/>
                    </a:lnTo>
                    <a:cubicBezTo>
                      <a:pt x="1894" y="381"/>
                      <a:pt x="1489" y="0"/>
                      <a:pt x="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73"/>
              <p:cNvSpPr/>
              <p:nvPr/>
            </p:nvSpPr>
            <p:spPr>
              <a:xfrm>
                <a:off x="2758415" y="3872350"/>
                <a:ext cx="102518" cy="188940"/>
              </a:xfrm>
              <a:custGeom>
                <a:rect b="b" l="l" r="r" t="t"/>
                <a:pathLst>
                  <a:path extrusionOk="0" h="6585" w="3573">
                    <a:moveTo>
                      <a:pt x="2441" y="0"/>
                    </a:moveTo>
                    <a:cubicBezTo>
                      <a:pt x="1810" y="619"/>
                      <a:pt x="941" y="988"/>
                      <a:pt x="0" y="1012"/>
                    </a:cubicBezTo>
                    <a:lnTo>
                      <a:pt x="0" y="2000"/>
                    </a:lnTo>
                    <a:cubicBezTo>
                      <a:pt x="286" y="2072"/>
                      <a:pt x="596" y="2131"/>
                      <a:pt x="917" y="2143"/>
                    </a:cubicBezTo>
                    <a:lnTo>
                      <a:pt x="917" y="4632"/>
                    </a:lnTo>
                    <a:cubicBezTo>
                      <a:pt x="893" y="4632"/>
                      <a:pt x="881" y="4644"/>
                      <a:pt x="858" y="4644"/>
                    </a:cubicBezTo>
                    <a:cubicBezTo>
                      <a:pt x="774" y="5048"/>
                      <a:pt x="465" y="5358"/>
                      <a:pt x="60" y="5441"/>
                    </a:cubicBezTo>
                    <a:cubicBezTo>
                      <a:pt x="48" y="5501"/>
                      <a:pt x="48" y="5537"/>
                      <a:pt x="48" y="5596"/>
                    </a:cubicBezTo>
                    <a:cubicBezTo>
                      <a:pt x="48" y="6132"/>
                      <a:pt x="477" y="6584"/>
                      <a:pt x="1024" y="6584"/>
                    </a:cubicBezTo>
                    <a:cubicBezTo>
                      <a:pt x="1572" y="6584"/>
                      <a:pt x="2012" y="6156"/>
                      <a:pt x="2012" y="5596"/>
                    </a:cubicBezTo>
                    <a:cubicBezTo>
                      <a:pt x="2001" y="5096"/>
                      <a:pt x="1620" y="4691"/>
                      <a:pt x="1131" y="4632"/>
                    </a:cubicBezTo>
                    <a:lnTo>
                      <a:pt x="1131" y="2143"/>
                    </a:lnTo>
                    <a:cubicBezTo>
                      <a:pt x="2072" y="2120"/>
                      <a:pt x="2941" y="1739"/>
                      <a:pt x="3572" y="1131"/>
                    </a:cubicBezTo>
                    <a:lnTo>
                      <a:pt x="24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73"/>
              <p:cNvSpPr/>
              <p:nvPr/>
            </p:nvSpPr>
            <p:spPr>
              <a:xfrm>
                <a:off x="2520984" y="3560434"/>
                <a:ext cx="469065" cy="468405"/>
              </a:xfrm>
              <a:custGeom>
                <a:rect b="b" l="l" r="r" t="t"/>
                <a:pathLst>
                  <a:path extrusionOk="0" h="16325" w="16348">
                    <a:moveTo>
                      <a:pt x="8192" y="215"/>
                    </a:moveTo>
                    <a:cubicBezTo>
                      <a:pt x="8609" y="215"/>
                      <a:pt x="8954" y="560"/>
                      <a:pt x="8954" y="977"/>
                    </a:cubicBezTo>
                    <a:cubicBezTo>
                      <a:pt x="8954" y="1394"/>
                      <a:pt x="8609" y="1739"/>
                      <a:pt x="8192" y="1739"/>
                    </a:cubicBezTo>
                    <a:cubicBezTo>
                      <a:pt x="7763" y="1727"/>
                      <a:pt x="7430" y="1382"/>
                      <a:pt x="7430" y="977"/>
                    </a:cubicBezTo>
                    <a:cubicBezTo>
                      <a:pt x="7430" y="560"/>
                      <a:pt x="7775" y="215"/>
                      <a:pt x="8192" y="215"/>
                    </a:cubicBezTo>
                    <a:close/>
                    <a:moveTo>
                      <a:pt x="13264" y="2323"/>
                    </a:moveTo>
                    <a:cubicBezTo>
                      <a:pt x="13455" y="2323"/>
                      <a:pt x="13657" y="2394"/>
                      <a:pt x="13800" y="2537"/>
                    </a:cubicBezTo>
                    <a:cubicBezTo>
                      <a:pt x="14097" y="2835"/>
                      <a:pt x="14097" y="3311"/>
                      <a:pt x="13800" y="3597"/>
                    </a:cubicBezTo>
                    <a:cubicBezTo>
                      <a:pt x="13651" y="3745"/>
                      <a:pt x="13458" y="3820"/>
                      <a:pt x="13266" y="3820"/>
                    </a:cubicBezTo>
                    <a:cubicBezTo>
                      <a:pt x="13074" y="3820"/>
                      <a:pt x="12883" y="3745"/>
                      <a:pt x="12740" y="3597"/>
                    </a:cubicBezTo>
                    <a:cubicBezTo>
                      <a:pt x="12431" y="3311"/>
                      <a:pt x="12431" y="2835"/>
                      <a:pt x="12728" y="2537"/>
                    </a:cubicBezTo>
                    <a:cubicBezTo>
                      <a:pt x="12871" y="2394"/>
                      <a:pt x="13074" y="2323"/>
                      <a:pt x="13264" y="2323"/>
                    </a:cubicBezTo>
                    <a:close/>
                    <a:moveTo>
                      <a:pt x="3096" y="2334"/>
                    </a:moveTo>
                    <a:cubicBezTo>
                      <a:pt x="3299" y="2334"/>
                      <a:pt x="3489" y="2406"/>
                      <a:pt x="3632" y="2561"/>
                    </a:cubicBezTo>
                    <a:cubicBezTo>
                      <a:pt x="3930" y="2858"/>
                      <a:pt x="3930" y="3335"/>
                      <a:pt x="3632" y="3608"/>
                    </a:cubicBezTo>
                    <a:cubicBezTo>
                      <a:pt x="3483" y="3751"/>
                      <a:pt x="3290" y="3823"/>
                      <a:pt x="3096" y="3823"/>
                    </a:cubicBezTo>
                    <a:cubicBezTo>
                      <a:pt x="2903" y="3823"/>
                      <a:pt x="2709" y="3751"/>
                      <a:pt x="2560" y="3608"/>
                    </a:cubicBezTo>
                    <a:cubicBezTo>
                      <a:pt x="2263" y="3311"/>
                      <a:pt x="2263" y="2835"/>
                      <a:pt x="2560" y="2561"/>
                    </a:cubicBezTo>
                    <a:cubicBezTo>
                      <a:pt x="2715" y="2406"/>
                      <a:pt x="2906" y="2334"/>
                      <a:pt x="3096" y="2334"/>
                    </a:cubicBezTo>
                    <a:close/>
                    <a:moveTo>
                      <a:pt x="989" y="7395"/>
                    </a:moveTo>
                    <a:cubicBezTo>
                      <a:pt x="1405" y="7395"/>
                      <a:pt x="1751" y="7740"/>
                      <a:pt x="1751" y="8157"/>
                    </a:cubicBezTo>
                    <a:cubicBezTo>
                      <a:pt x="1751" y="8573"/>
                      <a:pt x="1405" y="8907"/>
                      <a:pt x="989" y="8907"/>
                    </a:cubicBezTo>
                    <a:cubicBezTo>
                      <a:pt x="572" y="8907"/>
                      <a:pt x="227" y="8573"/>
                      <a:pt x="227" y="8157"/>
                    </a:cubicBezTo>
                    <a:cubicBezTo>
                      <a:pt x="227" y="7740"/>
                      <a:pt x="572" y="7395"/>
                      <a:pt x="989" y="7395"/>
                    </a:cubicBezTo>
                    <a:close/>
                    <a:moveTo>
                      <a:pt x="15360" y="7395"/>
                    </a:moveTo>
                    <a:cubicBezTo>
                      <a:pt x="15776" y="7395"/>
                      <a:pt x="16122" y="7740"/>
                      <a:pt x="16122" y="8157"/>
                    </a:cubicBezTo>
                    <a:cubicBezTo>
                      <a:pt x="16110" y="8573"/>
                      <a:pt x="15776" y="8907"/>
                      <a:pt x="15360" y="8907"/>
                    </a:cubicBezTo>
                    <a:cubicBezTo>
                      <a:pt x="14943" y="8907"/>
                      <a:pt x="14609" y="8573"/>
                      <a:pt x="14609" y="8157"/>
                    </a:cubicBezTo>
                    <a:cubicBezTo>
                      <a:pt x="14609" y="7740"/>
                      <a:pt x="14943" y="7395"/>
                      <a:pt x="15360" y="7395"/>
                    </a:cubicBezTo>
                    <a:close/>
                    <a:moveTo>
                      <a:pt x="8180" y="4644"/>
                    </a:moveTo>
                    <a:cubicBezTo>
                      <a:pt x="10109" y="4644"/>
                      <a:pt x="11681" y="6216"/>
                      <a:pt x="11681" y="8157"/>
                    </a:cubicBezTo>
                    <a:cubicBezTo>
                      <a:pt x="11681" y="10085"/>
                      <a:pt x="10109" y="11669"/>
                      <a:pt x="8180" y="11669"/>
                    </a:cubicBezTo>
                    <a:cubicBezTo>
                      <a:pt x="6239" y="11669"/>
                      <a:pt x="4668" y="10085"/>
                      <a:pt x="4668" y="8157"/>
                    </a:cubicBezTo>
                    <a:cubicBezTo>
                      <a:pt x="4668" y="6216"/>
                      <a:pt x="6239" y="4644"/>
                      <a:pt x="8180" y="4644"/>
                    </a:cubicBezTo>
                    <a:close/>
                    <a:moveTo>
                      <a:pt x="3096" y="12479"/>
                    </a:moveTo>
                    <a:cubicBezTo>
                      <a:pt x="3299" y="12479"/>
                      <a:pt x="3489" y="12562"/>
                      <a:pt x="3632" y="12705"/>
                    </a:cubicBezTo>
                    <a:cubicBezTo>
                      <a:pt x="3918" y="12991"/>
                      <a:pt x="3918" y="13479"/>
                      <a:pt x="3620" y="13764"/>
                    </a:cubicBezTo>
                    <a:cubicBezTo>
                      <a:pt x="3471" y="13913"/>
                      <a:pt x="3278" y="13988"/>
                      <a:pt x="3086" y="13988"/>
                    </a:cubicBezTo>
                    <a:cubicBezTo>
                      <a:pt x="2894" y="13988"/>
                      <a:pt x="2703" y="13913"/>
                      <a:pt x="2560" y="13764"/>
                    </a:cubicBezTo>
                    <a:cubicBezTo>
                      <a:pt x="2263" y="13467"/>
                      <a:pt x="2263" y="12991"/>
                      <a:pt x="2560" y="12705"/>
                    </a:cubicBezTo>
                    <a:cubicBezTo>
                      <a:pt x="2715" y="12562"/>
                      <a:pt x="2906" y="12479"/>
                      <a:pt x="3096" y="12479"/>
                    </a:cubicBezTo>
                    <a:close/>
                    <a:moveTo>
                      <a:pt x="13254" y="12482"/>
                    </a:moveTo>
                    <a:cubicBezTo>
                      <a:pt x="13446" y="12482"/>
                      <a:pt x="13639" y="12556"/>
                      <a:pt x="13788" y="12705"/>
                    </a:cubicBezTo>
                    <a:cubicBezTo>
                      <a:pt x="14086" y="13002"/>
                      <a:pt x="14086" y="13479"/>
                      <a:pt x="13788" y="13764"/>
                    </a:cubicBezTo>
                    <a:cubicBezTo>
                      <a:pt x="13639" y="13913"/>
                      <a:pt x="13446" y="13988"/>
                      <a:pt x="13254" y="13988"/>
                    </a:cubicBezTo>
                    <a:cubicBezTo>
                      <a:pt x="13062" y="13988"/>
                      <a:pt x="12871" y="13913"/>
                      <a:pt x="12728" y="13764"/>
                    </a:cubicBezTo>
                    <a:cubicBezTo>
                      <a:pt x="12431" y="13467"/>
                      <a:pt x="12431" y="12991"/>
                      <a:pt x="12728" y="12705"/>
                    </a:cubicBezTo>
                    <a:cubicBezTo>
                      <a:pt x="12871" y="12556"/>
                      <a:pt x="13062" y="12482"/>
                      <a:pt x="13254" y="12482"/>
                    </a:cubicBezTo>
                    <a:close/>
                    <a:moveTo>
                      <a:pt x="8168" y="14586"/>
                    </a:moveTo>
                    <a:cubicBezTo>
                      <a:pt x="8597" y="14586"/>
                      <a:pt x="8930" y="14919"/>
                      <a:pt x="8930" y="15336"/>
                    </a:cubicBezTo>
                    <a:cubicBezTo>
                      <a:pt x="8930" y="15753"/>
                      <a:pt x="8597" y="16098"/>
                      <a:pt x="8168" y="16098"/>
                    </a:cubicBezTo>
                    <a:cubicBezTo>
                      <a:pt x="7751" y="16098"/>
                      <a:pt x="7418" y="15753"/>
                      <a:pt x="7418" y="15336"/>
                    </a:cubicBezTo>
                    <a:cubicBezTo>
                      <a:pt x="7418" y="14919"/>
                      <a:pt x="7751" y="14586"/>
                      <a:pt x="8168" y="14586"/>
                    </a:cubicBezTo>
                    <a:close/>
                    <a:moveTo>
                      <a:pt x="8180" y="1"/>
                    </a:moveTo>
                    <a:cubicBezTo>
                      <a:pt x="7644" y="1"/>
                      <a:pt x="7192" y="429"/>
                      <a:pt x="7192" y="977"/>
                    </a:cubicBezTo>
                    <a:cubicBezTo>
                      <a:pt x="7192" y="1489"/>
                      <a:pt x="7561" y="1882"/>
                      <a:pt x="8061" y="1942"/>
                    </a:cubicBezTo>
                    <a:lnTo>
                      <a:pt x="8061" y="4430"/>
                    </a:lnTo>
                    <a:cubicBezTo>
                      <a:pt x="7120" y="4466"/>
                      <a:pt x="6251" y="4835"/>
                      <a:pt x="5620" y="5442"/>
                    </a:cubicBezTo>
                    <a:lnTo>
                      <a:pt x="3858" y="3692"/>
                    </a:lnTo>
                    <a:cubicBezTo>
                      <a:pt x="4156" y="3299"/>
                      <a:pt x="4144" y="2751"/>
                      <a:pt x="3787" y="2394"/>
                    </a:cubicBezTo>
                    <a:cubicBezTo>
                      <a:pt x="3590" y="2198"/>
                      <a:pt x="3340" y="2099"/>
                      <a:pt x="3092" y="2099"/>
                    </a:cubicBezTo>
                    <a:cubicBezTo>
                      <a:pt x="2843" y="2099"/>
                      <a:pt x="2596" y="2198"/>
                      <a:pt x="2406" y="2394"/>
                    </a:cubicBezTo>
                    <a:cubicBezTo>
                      <a:pt x="2013" y="2775"/>
                      <a:pt x="2013" y="3394"/>
                      <a:pt x="2406" y="3775"/>
                    </a:cubicBezTo>
                    <a:cubicBezTo>
                      <a:pt x="2596" y="3966"/>
                      <a:pt x="2846" y="4061"/>
                      <a:pt x="3084" y="4061"/>
                    </a:cubicBezTo>
                    <a:cubicBezTo>
                      <a:pt x="3299" y="4061"/>
                      <a:pt x="3513" y="3978"/>
                      <a:pt x="3691" y="3847"/>
                    </a:cubicBezTo>
                    <a:lnTo>
                      <a:pt x="5454" y="5609"/>
                    </a:lnTo>
                    <a:cubicBezTo>
                      <a:pt x="4846" y="6240"/>
                      <a:pt x="4465" y="7109"/>
                      <a:pt x="4442" y="8049"/>
                    </a:cubicBezTo>
                    <a:lnTo>
                      <a:pt x="1953" y="8049"/>
                    </a:lnTo>
                    <a:cubicBezTo>
                      <a:pt x="1894" y="7549"/>
                      <a:pt x="1489" y="7180"/>
                      <a:pt x="989" y="7180"/>
                    </a:cubicBezTo>
                    <a:cubicBezTo>
                      <a:pt x="453" y="7180"/>
                      <a:pt x="0" y="7609"/>
                      <a:pt x="0" y="8169"/>
                    </a:cubicBezTo>
                    <a:cubicBezTo>
                      <a:pt x="0" y="8704"/>
                      <a:pt x="441" y="9145"/>
                      <a:pt x="989" y="9145"/>
                    </a:cubicBezTo>
                    <a:cubicBezTo>
                      <a:pt x="1489" y="9145"/>
                      <a:pt x="1894" y="8776"/>
                      <a:pt x="1953" y="8288"/>
                    </a:cubicBezTo>
                    <a:lnTo>
                      <a:pt x="4442" y="8288"/>
                    </a:lnTo>
                    <a:cubicBezTo>
                      <a:pt x="4465" y="9228"/>
                      <a:pt x="4846" y="10085"/>
                      <a:pt x="5454" y="10728"/>
                    </a:cubicBezTo>
                    <a:lnTo>
                      <a:pt x="3691" y="12467"/>
                    </a:lnTo>
                    <a:cubicBezTo>
                      <a:pt x="3513" y="12327"/>
                      <a:pt x="3298" y="12256"/>
                      <a:pt x="3083" y="12256"/>
                    </a:cubicBezTo>
                    <a:cubicBezTo>
                      <a:pt x="2839" y="12256"/>
                      <a:pt x="2596" y="12348"/>
                      <a:pt x="2406" y="12538"/>
                    </a:cubicBezTo>
                    <a:cubicBezTo>
                      <a:pt x="2013" y="12931"/>
                      <a:pt x="2013" y="13538"/>
                      <a:pt x="2406" y="13931"/>
                    </a:cubicBezTo>
                    <a:cubicBezTo>
                      <a:pt x="2596" y="14122"/>
                      <a:pt x="2846" y="14205"/>
                      <a:pt x="3084" y="14205"/>
                    </a:cubicBezTo>
                    <a:cubicBezTo>
                      <a:pt x="3334" y="14205"/>
                      <a:pt x="3596" y="14122"/>
                      <a:pt x="3775" y="13931"/>
                    </a:cubicBezTo>
                    <a:cubicBezTo>
                      <a:pt x="4132" y="13574"/>
                      <a:pt x="4144" y="13014"/>
                      <a:pt x="3846" y="12633"/>
                    </a:cubicBezTo>
                    <a:lnTo>
                      <a:pt x="5596" y="10871"/>
                    </a:lnTo>
                    <a:cubicBezTo>
                      <a:pt x="6239" y="11490"/>
                      <a:pt x="7109" y="11859"/>
                      <a:pt x="8037" y="11883"/>
                    </a:cubicBezTo>
                    <a:lnTo>
                      <a:pt x="8037" y="14372"/>
                    </a:lnTo>
                    <a:cubicBezTo>
                      <a:pt x="7549" y="14431"/>
                      <a:pt x="7180" y="14836"/>
                      <a:pt x="7180" y="15336"/>
                    </a:cubicBezTo>
                    <a:cubicBezTo>
                      <a:pt x="7180" y="15872"/>
                      <a:pt x="7609" y="16324"/>
                      <a:pt x="8156" y="16324"/>
                    </a:cubicBezTo>
                    <a:cubicBezTo>
                      <a:pt x="8692" y="16324"/>
                      <a:pt x="9144" y="15896"/>
                      <a:pt x="9144" y="15336"/>
                    </a:cubicBezTo>
                    <a:cubicBezTo>
                      <a:pt x="9144" y="14836"/>
                      <a:pt x="8775" y="14431"/>
                      <a:pt x="8275" y="14372"/>
                    </a:cubicBezTo>
                    <a:lnTo>
                      <a:pt x="8275" y="11883"/>
                    </a:lnTo>
                    <a:cubicBezTo>
                      <a:pt x="9216" y="11859"/>
                      <a:pt x="10085" y="11478"/>
                      <a:pt x="10716" y="10871"/>
                    </a:cubicBezTo>
                    <a:lnTo>
                      <a:pt x="12478" y="12633"/>
                    </a:lnTo>
                    <a:cubicBezTo>
                      <a:pt x="12181" y="13014"/>
                      <a:pt x="12192" y="13562"/>
                      <a:pt x="12550" y="13931"/>
                    </a:cubicBezTo>
                    <a:cubicBezTo>
                      <a:pt x="12740" y="14122"/>
                      <a:pt x="13002" y="14205"/>
                      <a:pt x="13240" y="14205"/>
                    </a:cubicBezTo>
                    <a:cubicBezTo>
                      <a:pt x="13490" y="14205"/>
                      <a:pt x="13740" y="14122"/>
                      <a:pt x="13919" y="13931"/>
                    </a:cubicBezTo>
                    <a:cubicBezTo>
                      <a:pt x="14312" y="13538"/>
                      <a:pt x="14312" y="12931"/>
                      <a:pt x="13919" y="12538"/>
                    </a:cubicBezTo>
                    <a:cubicBezTo>
                      <a:pt x="13729" y="12348"/>
                      <a:pt x="13485" y="12256"/>
                      <a:pt x="13239" y="12256"/>
                    </a:cubicBezTo>
                    <a:cubicBezTo>
                      <a:pt x="13023" y="12256"/>
                      <a:pt x="12805" y="12327"/>
                      <a:pt x="12621" y="12467"/>
                    </a:cubicBezTo>
                    <a:lnTo>
                      <a:pt x="10871" y="10716"/>
                    </a:lnTo>
                    <a:cubicBezTo>
                      <a:pt x="11478" y="10074"/>
                      <a:pt x="11847" y="9204"/>
                      <a:pt x="11883" y="8276"/>
                    </a:cubicBezTo>
                    <a:lnTo>
                      <a:pt x="14395" y="8276"/>
                    </a:lnTo>
                    <a:cubicBezTo>
                      <a:pt x="14455" y="8764"/>
                      <a:pt x="14859" y="9133"/>
                      <a:pt x="15360" y="9133"/>
                    </a:cubicBezTo>
                    <a:cubicBezTo>
                      <a:pt x="15895" y="9133"/>
                      <a:pt x="16348" y="8704"/>
                      <a:pt x="16348" y="8157"/>
                    </a:cubicBezTo>
                    <a:cubicBezTo>
                      <a:pt x="16336" y="7621"/>
                      <a:pt x="15895" y="7180"/>
                      <a:pt x="15360" y="7180"/>
                    </a:cubicBezTo>
                    <a:cubicBezTo>
                      <a:pt x="14859" y="7180"/>
                      <a:pt x="14455" y="7561"/>
                      <a:pt x="14395" y="8049"/>
                    </a:cubicBezTo>
                    <a:lnTo>
                      <a:pt x="11907" y="8049"/>
                    </a:lnTo>
                    <a:cubicBezTo>
                      <a:pt x="11883" y="7109"/>
                      <a:pt x="11502" y="6252"/>
                      <a:pt x="10895" y="5609"/>
                    </a:cubicBezTo>
                    <a:lnTo>
                      <a:pt x="12657" y="3847"/>
                    </a:lnTo>
                    <a:cubicBezTo>
                      <a:pt x="12835" y="3989"/>
                      <a:pt x="13038" y="4061"/>
                      <a:pt x="13264" y="4061"/>
                    </a:cubicBezTo>
                    <a:cubicBezTo>
                      <a:pt x="13514" y="4061"/>
                      <a:pt x="13764" y="3966"/>
                      <a:pt x="13955" y="3775"/>
                    </a:cubicBezTo>
                    <a:cubicBezTo>
                      <a:pt x="14336" y="3394"/>
                      <a:pt x="14336" y="2775"/>
                      <a:pt x="13955" y="2394"/>
                    </a:cubicBezTo>
                    <a:cubicBezTo>
                      <a:pt x="13758" y="2198"/>
                      <a:pt x="13508" y="2099"/>
                      <a:pt x="13258" y="2099"/>
                    </a:cubicBezTo>
                    <a:cubicBezTo>
                      <a:pt x="13008" y="2099"/>
                      <a:pt x="12758" y="2198"/>
                      <a:pt x="12562" y="2394"/>
                    </a:cubicBezTo>
                    <a:cubicBezTo>
                      <a:pt x="12204" y="2751"/>
                      <a:pt x="12192" y="3299"/>
                      <a:pt x="12490" y="3692"/>
                    </a:cubicBezTo>
                    <a:lnTo>
                      <a:pt x="10740" y="5442"/>
                    </a:lnTo>
                    <a:cubicBezTo>
                      <a:pt x="10097" y="4835"/>
                      <a:pt x="9228" y="4466"/>
                      <a:pt x="8299" y="4430"/>
                    </a:cubicBezTo>
                    <a:lnTo>
                      <a:pt x="8299" y="1942"/>
                    </a:lnTo>
                    <a:cubicBezTo>
                      <a:pt x="8787" y="1882"/>
                      <a:pt x="9156" y="1489"/>
                      <a:pt x="9156" y="977"/>
                    </a:cubicBezTo>
                    <a:cubicBezTo>
                      <a:pt x="9156" y="441"/>
                      <a:pt x="8728" y="1"/>
                      <a:pt x="8180" y="1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73"/>
              <p:cNvSpPr/>
              <p:nvPr/>
            </p:nvSpPr>
            <p:spPr>
              <a:xfrm>
                <a:off x="2740998" y="3812210"/>
                <a:ext cx="29725" cy="30787"/>
              </a:xfrm>
              <a:custGeom>
                <a:rect b="b" l="l" r="r" t="t"/>
                <a:pathLst>
                  <a:path extrusionOk="0" h="1073" w="1036">
                    <a:moveTo>
                      <a:pt x="536" y="239"/>
                    </a:moveTo>
                    <a:cubicBezTo>
                      <a:pt x="667" y="251"/>
                      <a:pt x="774" y="370"/>
                      <a:pt x="774" y="513"/>
                    </a:cubicBezTo>
                    <a:cubicBezTo>
                      <a:pt x="774" y="608"/>
                      <a:pt x="714" y="691"/>
                      <a:pt x="643" y="751"/>
                    </a:cubicBezTo>
                    <a:cubicBezTo>
                      <a:pt x="595" y="775"/>
                      <a:pt x="548" y="787"/>
                      <a:pt x="488" y="787"/>
                    </a:cubicBezTo>
                    <a:cubicBezTo>
                      <a:pt x="357" y="787"/>
                      <a:pt x="226" y="667"/>
                      <a:pt x="226" y="525"/>
                    </a:cubicBezTo>
                    <a:cubicBezTo>
                      <a:pt x="226" y="370"/>
                      <a:pt x="345" y="239"/>
                      <a:pt x="512" y="239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39"/>
                      <a:pt x="0" y="537"/>
                    </a:cubicBezTo>
                    <a:cubicBezTo>
                      <a:pt x="0" y="834"/>
                      <a:pt x="238" y="1072"/>
                      <a:pt x="536" y="1072"/>
                    </a:cubicBezTo>
                    <a:lnTo>
                      <a:pt x="548" y="1072"/>
                    </a:lnTo>
                    <a:cubicBezTo>
                      <a:pt x="738" y="1072"/>
                      <a:pt x="905" y="953"/>
                      <a:pt x="1000" y="787"/>
                    </a:cubicBezTo>
                    <a:cubicBezTo>
                      <a:pt x="1012" y="763"/>
                      <a:pt x="1024" y="715"/>
                      <a:pt x="1036" y="691"/>
                    </a:cubicBezTo>
                    <a:cubicBezTo>
                      <a:pt x="1024" y="608"/>
                      <a:pt x="1036" y="572"/>
                      <a:pt x="1036" y="525"/>
                    </a:cubicBezTo>
                    <a:cubicBezTo>
                      <a:pt x="1036" y="489"/>
                      <a:pt x="1036" y="453"/>
                      <a:pt x="1024" y="417"/>
                    </a:cubicBezTo>
                    <a:cubicBezTo>
                      <a:pt x="1012" y="346"/>
                      <a:pt x="988" y="286"/>
                      <a:pt x="953" y="227"/>
                    </a:cubicBezTo>
                    <a:cubicBezTo>
                      <a:pt x="941" y="191"/>
                      <a:pt x="905" y="167"/>
                      <a:pt x="893" y="156"/>
                    </a:cubicBezTo>
                    <a:cubicBezTo>
                      <a:pt x="857" y="120"/>
                      <a:pt x="822" y="96"/>
                      <a:pt x="774" y="60"/>
                    </a:cubicBezTo>
                    <a:cubicBezTo>
                      <a:pt x="738" y="48"/>
                      <a:pt x="726" y="36"/>
                      <a:pt x="703" y="36"/>
                    </a:cubicBezTo>
                    <a:cubicBezTo>
                      <a:pt x="655" y="13"/>
                      <a:pt x="595" y="1"/>
                      <a:pt x="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73"/>
              <p:cNvSpPr/>
              <p:nvPr/>
            </p:nvSpPr>
            <p:spPr>
              <a:xfrm>
                <a:off x="2695894" y="3748685"/>
                <a:ext cx="118902" cy="32136"/>
              </a:xfrm>
              <a:custGeom>
                <a:rect b="b" l="l" r="r" t="t"/>
                <a:pathLst>
                  <a:path extrusionOk="0" h="1120" w="4144">
                    <a:moveTo>
                      <a:pt x="2084" y="0"/>
                    </a:moveTo>
                    <a:cubicBezTo>
                      <a:pt x="1310" y="0"/>
                      <a:pt x="560" y="322"/>
                      <a:pt x="36" y="905"/>
                    </a:cubicBezTo>
                    <a:cubicBezTo>
                      <a:pt x="0" y="965"/>
                      <a:pt x="0" y="1036"/>
                      <a:pt x="60" y="1084"/>
                    </a:cubicBezTo>
                    <a:cubicBezTo>
                      <a:pt x="88" y="1106"/>
                      <a:pt x="119" y="1118"/>
                      <a:pt x="149" y="1118"/>
                    </a:cubicBezTo>
                    <a:cubicBezTo>
                      <a:pt x="182" y="1118"/>
                      <a:pt x="213" y="1103"/>
                      <a:pt x="239" y="1072"/>
                    </a:cubicBezTo>
                    <a:cubicBezTo>
                      <a:pt x="715" y="548"/>
                      <a:pt x="1382" y="238"/>
                      <a:pt x="2084" y="238"/>
                    </a:cubicBezTo>
                    <a:cubicBezTo>
                      <a:pt x="2620" y="238"/>
                      <a:pt x="3120" y="405"/>
                      <a:pt x="3537" y="715"/>
                    </a:cubicBezTo>
                    <a:cubicBezTo>
                      <a:pt x="3668" y="822"/>
                      <a:pt x="3799" y="941"/>
                      <a:pt x="3930" y="1072"/>
                    </a:cubicBezTo>
                    <a:cubicBezTo>
                      <a:pt x="3953" y="1096"/>
                      <a:pt x="3989" y="1119"/>
                      <a:pt x="4013" y="1119"/>
                    </a:cubicBezTo>
                    <a:cubicBezTo>
                      <a:pt x="4049" y="1119"/>
                      <a:pt x="4072" y="1096"/>
                      <a:pt x="4108" y="1084"/>
                    </a:cubicBezTo>
                    <a:cubicBezTo>
                      <a:pt x="4132" y="1048"/>
                      <a:pt x="4144" y="1024"/>
                      <a:pt x="4144" y="988"/>
                    </a:cubicBezTo>
                    <a:cubicBezTo>
                      <a:pt x="4144" y="976"/>
                      <a:pt x="4144" y="953"/>
                      <a:pt x="4120" y="917"/>
                    </a:cubicBezTo>
                    <a:cubicBezTo>
                      <a:pt x="4061" y="846"/>
                      <a:pt x="3989" y="774"/>
                      <a:pt x="3906" y="715"/>
                    </a:cubicBezTo>
                    <a:cubicBezTo>
                      <a:pt x="3703" y="524"/>
                      <a:pt x="3453" y="357"/>
                      <a:pt x="3191" y="238"/>
                    </a:cubicBezTo>
                    <a:cubicBezTo>
                      <a:pt x="3096" y="191"/>
                      <a:pt x="2977" y="143"/>
                      <a:pt x="2858" y="119"/>
                    </a:cubicBezTo>
                    <a:cubicBezTo>
                      <a:pt x="2715" y="72"/>
                      <a:pt x="2584" y="48"/>
                      <a:pt x="2453" y="24"/>
                    </a:cubicBezTo>
                    <a:cubicBezTo>
                      <a:pt x="2334" y="12"/>
                      <a:pt x="2215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73"/>
              <p:cNvSpPr/>
              <p:nvPr/>
            </p:nvSpPr>
            <p:spPr>
              <a:xfrm>
                <a:off x="2711617" y="3769860"/>
                <a:ext cx="87828" cy="25307"/>
              </a:xfrm>
              <a:custGeom>
                <a:rect b="b" l="l" r="r" t="t"/>
                <a:pathLst>
                  <a:path extrusionOk="0" h="882" w="3061">
                    <a:moveTo>
                      <a:pt x="1536" y="0"/>
                    </a:moveTo>
                    <a:cubicBezTo>
                      <a:pt x="965" y="0"/>
                      <a:pt x="417" y="238"/>
                      <a:pt x="48" y="679"/>
                    </a:cubicBezTo>
                    <a:cubicBezTo>
                      <a:pt x="0" y="739"/>
                      <a:pt x="0" y="810"/>
                      <a:pt x="60" y="858"/>
                    </a:cubicBezTo>
                    <a:cubicBezTo>
                      <a:pt x="84" y="870"/>
                      <a:pt x="119" y="881"/>
                      <a:pt x="143" y="881"/>
                    </a:cubicBezTo>
                    <a:cubicBezTo>
                      <a:pt x="179" y="881"/>
                      <a:pt x="226" y="870"/>
                      <a:pt x="238" y="834"/>
                    </a:cubicBezTo>
                    <a:cubicBezTo>
                      <a:pt x="560" y="465"/>
                      <a:pt x="1036" y="262"/>
                      <a:pt x="1536" y="262"/>
                    </a:cubicBezTo>
                    <a:cubicBezTo>
                      <a:pt x="2024" y="262"/>
                      <a:pt x="2500" y="465"/>
                      <a:pt x="2822" y="834"/>
                    </a:cubicBezTo>
                    <a:cubicBezTo>
                      <a:pt x="2846" y="858"/>
                      <a:pt x="2858" y="870"/>
                      <a:pt x="2870" y="870"/>
                    </a:cubicBezTo>
                    <a:cubicBezTo>
                      <a:pt x="2887" y="875"/>
                      <a:pt x="2902" y="878"/>
                      <a:pt x="2917" y="878"/>
                    </a:cubicBezTo>
                    <a:cubicBezTo>
                      <a:pt x="2932" y="878"/>
                      <a:pt x="2947" y="875"/>
                      <a:pt x="2965" y="870"/>
                    </a:cubicBezTo>
                    <a:cubicBezTo>
                      <a:pt x="2977" y="870"/>
                      <a:pt x="2989" y="858"/>
                      <a:pt x="3001" y="834"/>
                    </a:cubicBezTo>
                    <a:cubicBezTo>
                      <a:pt x="3060" y="798"/>
                      <a:pt x="3060" y="703"/>
                      <a:pt x="3024" y="655"/>
                    </a:cubicBezTo>
                    <a:cubicBezTo>
                      <a:pt x="2977" y="619"/>
                      <a:pt x="2929" y="572"/>
                      <a:pt x="2870" y="524"/>
                    </a:cubicBezTo>
                    <a:cubicBezTo>
                      <a:pt x="2500" y="191"/>
                      <a:pt x="2024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73"/>
              <p:cNvSpPr/>
              <p:nvPr/>
            </p:nvSpPr>
            <p:spPr>
              <a:xfrm>
                <a:off x="2727312" y="3790347"/>
                <a:ext cx="56754" cy="18134"/>
              </a:xfrm>
              <a:custGeom>
                <a:rect b="b" l="l" r="r" t="t"/>
                <a:pathLst>
                  <a:path extrusionOk="0" h="632" w="1978">
                    <a:moveTo>
                      <a:pt x="989" y="1"/>
                    </a:moveTo>
                    <a:cubicBezTo>
                      <a:pt x="632" y="1"/>
                      <a:pt x="287" y="156"/>
                      <a:pt x="48" y="417"/>
                    </a:cubicBezTo>
                    <a:cubicBezTo>
                      <a:pt x="1" y="477"/>
                      <a:pt x="1" y="560"/>
                      <a:pt x="60" y="596"/>
                    </a:cubicBezTo>
                    <a:cubicBezTo>
                      <a:pt x="88" y="619"/>
                      <a:pt x="119" y="630"/>
                      <a:pt x="149" y="630"/>
                    </a:cubicBezTo>
                    <a:cubicBezTo>
                      <a:pt x="182" y="630"/>
                      <a:pt x="214" y="616"/>
                      <a:pt x="239" y="584"/>
                    </a:cubicBezTo>
                    <a:cubicBezTo>
                      <a:pt x="429" y="382"/>
                      <a:pt x="703" y="239"/>
                      <a:pt x="1001" y="239"/>
                    </a:cubicBezTo>
                    <a:cubicBezTo>
                      <a:pt x="1203" y="239"/>
                      <a:pt x="1406" y="298"/>
                      <a:pt x="1561" y="406"/>
                    </a:cubicBezTo>
                    <a:cubicBezTo>
                      <a:pt x="1620" y="441"/>
                      <a:pt x="1668" y="477"/>
                      <a:pt x="1715" y="537"/>
                    </a:cubicBezTo>
                    <a:lnTo>
                      <a:pt x="1763" y="584"/>
                    </a:lnTo>
                    <a:cubicBezTo>
                      <a:pt x="1787" y="620"/>
                      <a:pt x="1811" y="632"/>
                      <a:pt x="1846" y="632"/>
                    </a:cubicBezTo>
                    <a:cubicBezTo>
                      <a:pt x="1882" y="632"/>
                      <a:pt x="1906" y="620"/>
                      <a:pt x="1942" y="596"/>
                    </a:cubicBezTo>
                    <a:cubicBezTo>
                      <a:pt x="1977" y="572"/>
                      <a:pt x="1977" y="513"/>
                      <a:pt x="1965" y="465"/>
                    </a:cubicBezTo>
                    <a:cubicBezTo>
                      <a:pt x="1953" y="465"/>
                      <a:pt x="1942" y="453"/>
                      <a:pt x="1918" y="441"/>
                    </a:cubicBezTo>
                    <a:cubicBezTo>
                      <a:pt x="1906" y="417"/>
                      <a:pt x="1894" y="406"/>
                      <a:pt x="1882" y="382"/>
                    </a:cubicBezTo>
                    <a:cubicBezTo>
                      <a:pt x="1787" y="286"/>
                      <a:pt x="1680" y="215"/>
                      <a:pt x="1584" y="156"/>
                    </a:cubicBezTo>
                    <a:cubicBezTo>
                      <a:pt x="1406" y="48"/>
                      <a:pt x="1191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45" name="Google Shape;4145;p73"/>
          <p:cNvGrpSpPr/>
          <p:nvPr/>
        </p:nvGrpSpPr>
        <p:grpSpPr>
          <a:xfrm>
            <a:off x="2753047" y="1463250"/>
            <a:ext cx="1684883" cy="1348740"/>
            <a:chOff x="2753047" y="1463250"/>
            <a:chExt cx="1684883" cy="1348740"/>
          </a:xfrm>
        </p:grpSpPr>
        <p:grpSp>
          <p:nvGrpSpPr>
            <p:cNvPr id="4146" name="Google Shape;4146;p73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4147" name="Google Shape;4147;p73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rect b="b" l="l" r="r" t="t"/>
                <a:pathLst>
                  <a:path extrusionOk="0" h="6133" w="286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73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rect b="b" l="l" r="r" t="t"/>
                <a:pathLst>
                  <a:path extrusionOk="0" h="1751" w="1752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9" name="Google Shape;4149;p73"/>
            <p:cNvSpPr/>
            <p:nvPr/>
          </p:nvSpPr>
          <p:spPr>
            <a:xfrm>
              <a:off x="2753047" y="1463250"/>
              <a:ext cx="1265703" cy="310541"/>
            </a:xfrm>
            <a:custGeom>
              <a:rect b="b" l="l" r="r" t="t"/>
              <a:pathLst>
                <a:path extrusionOk="0" h="10824" w="33553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0" name="Google Shape;4150;p73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4151" name="Google Shape;4151;p73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rect b="b" l="l" r="r" t="t"/>
                <a:pathLst>
                  <a:path extrusionOk="0" h="29207" w="29207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73"/>
              <p:cNvSpPr/>
              <p:nvPr/>
            </p:nvSpPr>
            <p:spPr>
              <a:xfrm>
                <a:off x="3638844" y="1815098"/>
                <a:ext cx="755014" cy="755014"/>
              </a:xfrm>
              <a:custGeom>
                <a:rect b="b" l="l" r="r" t="t"/>
                <a:pathLst>
                  <a:path extrusionOk="0" h="26314" w="26314">
                    <a:moveTo>
                      <a:pt x="13157" y="1"/>
                    </a:moveTo>
                    <a:cubicBezTo>
                      <a:pt x="5894" y="1"/>
                      <a:pt x="0" y="5883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31" y="26314"/>
                      <a:pt x="26313" y="20420"/>
                      <a:pt x="26313" y="13157"/>
                    </a:cubicBezTo>
                    <a:cubicBezTo>
                      <a:pt x="26313" y="5883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73"/>
              <p:cNvSpPr/>
              <p:nvPr/>
            </p:nvSpPr>
            <p:spPr>
              <a:xfrm>
                <a:off x="3638499" y="1814782"/>
                <a:ext cx="660387" cy="660014"/>
              </a:xfrm>
              <a:custGeom>
                <a:rect b="b" l="l" r="r" t="t"/>
                <a:pathLst>
                  <a:path extrusionOk="0" h="23003" w="23016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5" y="1131"/>
                      <a:pt x="14288" y="1131"/>
                    </a:cubicBezTo>
                    <a:cubicBezTo>
                      <a:pt x="17634" y="1131"/>
                      <a:pt x="20694" y="2381"/>
                      <a:pt x="23015" y="4429"/>
                    </a:cubicBezTo>
                    <a:cubicBezTo>
                      <a:pt x="20598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73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rect b="b" l="l" r="r" t="t"/>
                <a:pathLst>
                  <a:path extrusionOk="0" h="26611" w="26611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73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rect b="b" l="l" r="r" t="t"/>
                <a:pathLst>
                  <a:path extrusionOk="0" h="29469" w="29469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73"/>
              <p:cNvSpPr/>
              <p:nvPr/>
            </p:nvSpPr>
            <p:spPr>
              <a:xfrm>
                <a:off x="3918624" y="2094218"/>
                <a:ext cx="181078" cy="181767"/>
              </a:xfrm>
              <a:custGeom>
                <a:rect b="b" l="l" r="r" t="t"/>
                <a:pathLst>
                  <a:path extrusionOk="0" h="6335" w="6311">
                    <a:moveTo>
                      <a:pt x="3406" y="0"/>
                    </a:moveTo>
                    <a:cubicBezTo>
                      <a:pt x="1525" y="0"/>
                      <a:pt x="1" y="1536"/>
                      <a:pt x="1" y="3406"/>
                    </a:cubicBezTo>
                    <a:cubicBezTo>
                      <a:pt x="1" y="4644"/>
                      <a:pt x="655" y="5739"/>
                      <a:pt x="1620" y="6334"/>
                    </a:cubicBezTo>
                    <a:cubicBezTo>
                      <a:pt x="1310" y="5811"/>
                      <a:pt x="1120" y="5191"/>
                      <a:pt x="1120" y="4549"/>
                    </a:cubicBezTo>
                    <a:cubicBezTo>
                      <a:pt x="1120" y="2655"/>
                      <a:pt x="2656" y="1131"/>
                      <a:pt x="4525" y="1131"/>
                    </a:cubicBezTo>
                    <a:cubicBezTo>
                      <a:pt x="5180" y="1131"/>
                      <a:pt x="5787" y="1334"/>
                      <a:pt x="6311" y="1643"/>
                    </a:cubicBezTo>
                    <a:cubicBezTo>
                      <a:pt x="5716" y="655"/>
                      <a:pt x="4632" y="0"/>
                      <a:pt x="3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73"/>
              <p:cNvSpPr/>
              <p:nvPr/>
            </p:nvSpPr>
            <p:spPr>
              <a:xfrm>
                <a:off x="4044671" y="2010178"/>
                <a:ext cx="32509" cy="36927"/>
              </a:xfrm>
              <a:custGeom>
                <a:rect b="b" l="l" r="r" t="t"/>
                <a:pathLst>
                  <a:path extrusionOk="0" h="1287" w="1133">
                    <a:moveTo>
                      <a:pt x="1" y="0"/>
                    </a:moveTo>
                    <a:lnTo>
                      <a:pt x="1" y="953"/>
                    </a:lnTo>
                    <a:cubicBezTo>
                      <a:pt x="382" y="1024"/>
                      <a:pt x="775" y="1132"/>
                      <a:pt x="1132" y="1286"/>
                    </a:cubicBezTo>
                    <a:lnTo>
                      <a:pt x="1132" y="489"/>
                    </a:lnTo>
                    <a:cubicBezTo>
                      <a:pt x="1132" y="227"/>
                      <a:pt x="906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73"/>
              <p:cNvSpPr/>
              <p:nvPr/>
            </p:nvSpPr>
            <p:spPr>
              <a:xfrm>
                <a:off x="4145812" y="2059701"/>
                <a:ext cx="69723" cy="104240"/>
              </a:xfrm>
              <a:custGeom>
                <a:rect b="b" l="l" r="r" t="t"/>
                <a:pathLst>
                  <a:path extrusionOk="0" h="3633" w="2430">
                    <a:moveTo>
                      <a:pt x="1250" y="1"/>
                    </a:moveTo>
                    <a:cubicBezTo>
                      <a:pt x="1286" y="120"/>
                      <a:pt x="1238" y="275"/>
                      <a:pt x="1119" y="394"/>
                    </a:cubicBezTo>
                    <a:lnTo>
                      <a:pt x="0" y="1501"/>
                    </a:lnTo>
                    <a:cubicBezTo>
                      <a:pt x="429" y="2132"/>
                      <a:pt x="750" y="2858"/>
                      <a:pt x="881" y="3632"/>
                    </a:cubicBezTo>
                    <a:lnTo>
                      <a:pt x="1667" y="3632"/>
                    </a:lnTo>
                    <a:cubicBezTo>
                      <a:pt x="1512" y="3275"/>
                      <a:pt x="1334" y="2954"/>
                      <a:pt x="1119" y="2632"/>
                    </a:cubicBezTo>
                    <a:lnTo>
                      <a:pt x="2227" y="1525"/>
                    </a:lnTo>
                    <a:cubicBezTo>
                      <a:pt x="2429" y="1322"/>
                      <a:pt x="2429" y="1025"/>
                      <a:pt x="2227" y="834"/>
                    </a:cubicBezTo>
                    <a:lnTo>
                      <a:pt x="1536" y="132"/>
                    </a:lnTo>
                    <a:cubicBezTo>
                      <a:pt x="1453" y="60"/>
                      <a:pt x="1358" y="13"/>
                      <a:pt x="1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73"/>
              <p:cNvSpPr/>
              <p:nvPr/>
            </p:nvSpPr>
            <p:spPr>
              <a:xfrm>
                <a:off x="3834240" y="2220609"/>
                <a:ext cx="36583" cy="32480"/>
              </a:xfrm>
              <a:custGeom>
                <a:rect b="b" l="l" r="r" t="t"/>
                <a:pathLst>
                  <a:path extrusionOk="0" h="1132" w="1275">
                    <a:moveTo>
                      <a:pt x="1" y="1"/>
                    </a:moveTo>
                    <a:lnTo>
                      <a:pt x="1" y="644"/>
                    </a:lnTo>
                    <a:cubicBezTo>
                      <a:pt x="1" y="917"/>
                      <a:pt x="215" y="1132"/>
                      <a:pt x="489" y="1132"/>
                    </a:cubicBezTo>
                    <a:lnTo>
                      <a:pt x="1275" y="1132"/>
                    </a:lnTo>
                    <a:cubicBezTo>
                      <a:pt x="1144" y="763"/>
                      <a:pt x="1025" y="394"/>
                      <a:pt x="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73"/>
              <p:cNvSpPr/>
              <p:nvPr/>
            </p:nvSpPr>
            <p:spPr>
              <a:xfrm>
                <a:off x="4020425" y="2196364"/>
                <a:ext cx="242595" cy="242566"/>
              </a:xfrm>
              <a:custGeom>
                <a:rect b="b" l="l" r="r" t="t"/>
                <a:pathLst>
                  <a:path extrusionOk="0" h="8454" w="8455">
                    <a:moveTo>
                      <a:pt x="7323" y="0"/>
                    </a:moveTo>
                    <a:lnTo>
                      <a:pt x="7323" y="357"/>
                    </a:lnTo>
                    <a:cubicBezTo>
                      <a:pt x="7323" y="631"/>
                      <a:pt x="7097" y="846"/>
                      <a:pt x="6823" y="846"/>
                    </a:cubicBezTo>
                    <a:lnTo>
                      <a:pt x="5239" y="846"/>
                    </a:lnTo>
                    <a:cubicBezTo>
                      <a:pt x="5085" y="1620"/>
                      <a:pt x="4787" y="2358"/>
                      <a:pt x="4358" y="2977"/>
                    </a:cubicBezTo>
                    <a:lnTo>
                      <a:pt x="5478" y="4096"/>
                    </a:lnTo>
                    <a:cubicBezTo>
                      <a:pt x="5668" y="4287"/>
                      <a:pt x="5668" y="4584"/>
                      <a:pt x="5478" y="4775"/>
                    </a:cubicBezTo>
                    <a:lnTo>
                      <a:pt x="4775" y="5477"/>
                    </a:lnTo>
                    <a:cubicBezTo>
                      <a:pt x="4680" y="5572"/>
                      <a:pt x="4558" y="5620"/>
                      <a:pt x="4434" y="5620"/>
                    </a:cubicBezTo>
                    <a:cubicBezTo>
                      <a:pt x="4311" y="5620"/>
                      <a:pt x="4186" y="5572"/>
                      <a:pt x="4084" y="5477"/>
                    </a:cubicBezTo>
                    <a:lnTo>
                      <a:pt x="2977" y="4358"/>
                    </a:lnTo>
                    <a:cubicBezTo>
                      <a:pt x="2346" y="4799"/>
                      <a:pt x="1620" y="5108"/>
                      <a:pt x="846" y="5239"/>
                    </a:cubicBezTo>
                    <a:lnTo>
                      <a:pt x="846" y="6834"/>
                    </a:lnTo>
                    <a:cubicBezTo>
                      <a:pt x="846" y="7096"/>
                      <a:pt x="620" y="7323"/>
                      <a:pt x="358" y="7323"/>
                    </a:cubicBezTo>
                    <a:lnTo>
                      <a:pt x="1" y="7323"/>
                    </a:lnTo>
                    <a:lnTo>
                      <a:pt x="1" y="7966"/>
                    </a:lnTo>
                    <a:cubicBezTo>
                      <a:pt x="1" y="8228"/>
                      <a:pt x="215" y="8454"/>
                      <a:pt x="489" y="8454"/>
                    </a:cubicBezTo>
                    <a:lnTo>
                      <a:pt x="1489" y="8454"/>
                    </a:lnTo>
                    <a:cubicBezTo>
                      <a:pt x="1751" y="8454"/>
                      <a:pt x="1977" y="8228"/>
                      <a:pt x="1977" y="7966"/>
                    </a:cubicBezTo>
                    <a:lnTo>
                      <a:pt x="1977" y="6370"/>
                    </a:lnTo>
                    <a:cubicBezTo>
                      <a:pt x="2751" y="6227"/>
                      <a:pt x="3477" y="5930"/>
                      <a:pt x="4096" y="5489"/>
                    </a:cubicBezTo>
                    <a:lnTo>
                      <a:pt x="5216" y="6608"/>
                    </a:lnTo>
                    <a:cubicBezTo>
                      <a:pt x="5311" y="6704"/>
                      <a:pt x="5433" y="6751"/>
                      <a:pt x="5556" y="6751"/>
                    </a:cubicBezTo>
                    <a:cubicBezTo>
                      <a:pt x="5680" y="6751"/>
                      <a:pt x="5805" y="6704"/>
                      <a:pt x="5906" y="6608"/>
                    </a:cubicBezTo>
                    <a:lnTo>
                      <a:pt x="6609" y="5906"/>
                    </a:lnTo>
                    <a:cubicBezTo>
                      <a:pt x="6799" y="5715"/>
                      <a:pt x="6799" y="5418"/>
                      <a:pt x="6609" y="5227"/>
                    </a:cubicBezTo>
                    <a:lnTo>
                      <a:pt x="5489" y="4108"/>
                    </a:lnTo>
                    <a:cubicBezTo>
                      <a:pt x="5918" y="3489"/>
                      <a:pt x="6228" y="2751"/>
                      <a:pt x="6370" y="1977"/>
                    </a:cubicBezTo>
                    <a:lnTo>
                      <a:pt x="7954" y="1977"/>
                    </a:lnTo>
                    <a:cubicBezTo>
                      <a:pt x="8228" y="1977"/>
                      <a:pt x="8454" y="1762"/>
                      <a:pt x="8454" y="1489"/>
                    </a:cubicBezTo>
                    <a:lnTo>
                      <a:pt x="8454" y="488"/>
                    </a:lnTo>
                    <a:cubicBezTo>
                      <a:pt x="8454" y="227"/>
                      <a:pt x="8228" y="0"/>
                      <a:pt x="79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73"/>
              <p:cNvSpPr/>
              <p:nvPr/>
            </p:nvSpPr>
            <p:spPr>
              <a:xfrm>
                <a:off x="3883103" y="2322065"/>
                <a:ext cx="104900" cy="68030"/>
              </a:xfrm>
              <a:custGeom>
                <a:rect b="b" l="l" r="r" t="t"/>
                <a:pathLst>
                  <a:path extrusionOk="0" h="2371" w="3656">
                    <a:moveTo>
                      <a:pt x="1524" y="1"/>
                    </a:moveTo>
                    <a:lnTo>
                      <a:pt x="405" y="1108"/>
                    </a:lnTo>
                    <a:cubicBezTo>
                      <a:pt x="309" y="1205"/>
                      <a:pt x="174" y="1253"/>
                      <a:pt x="43" y="1253"/>
                    </a:cubicBezTo>
                    <a:cubicBezTo>
                      <a:pt x="29" y="1253"/>
                      <a:pt x="15" y="1252"/>
                      <a:pt x="0" y="1251"/>
                    </a:cubicBezTo>
                    <a:lnTo>
                      <a:pt x="0" y="1251"/>
                    </a:lnTo>
                    <a:cubicBezTo>
                      <a:pt x="24" y="1346"/>
                      <a:pt x="60" y="1453"/>
                      <a:pt x="143" y="1525"/>
                    </a:cubicBezTo>
                    <a:lnTo>
                      <a:pt x="834" y="2227"/>
                    </a:lnTo>
                    <a:cubicBezTo>
                      <a:pt x="935" y="2323"/>
                      <a:pt x="1060" y="2370"/>
                      <a:pt x="1184" y="2370"/>
                    </a:cubicBezTo>
                    <a:cubicBezTo>
                      <a:pt x="1307" y="2370"/>
                      <a:pt x="1429" y="2323"/>
                      <a:pt x="1524" y="2227"/>
                    </a:cubicBezTo>
                    <a:lnTo>
                      <a:pt x="2644" y="1108"/>
                    </a:lnTo>
                    <a:cubicBezTo>
                      <a:pt x="2953" y="1334"/>
                      <a:pt x="3298" y="1513"/>
                      <a:pt x="3632" y="1668"/>
                    </a:cubicBezTo>
                    <a:lnTo>
                      <a:pt x="3632" y="870"/>
                    </a:lnTo>
                    <a:lnTo>
                      <a:pt x="3656" y="870"/>
                    </a:lnTo>
                    <a:cubicBezTo>
                      <a:pt x="2882" y="727"/>
                      <a:pt x="2143" y="429"/>
                      <a:pt x="1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73"/>
              <p:cNvSpPr/>
              <p:nvPr/>
            </p:nvSpPr>
            <p:spPr>
              <a:xfrm>
                <a:off x="3798030" y="1974312"/>
                <a:ext cx="436269" cy="436614"/>
              </a:xfrm>
              <a:custGeom>
                <a:rect b="b" l="l" r="r" t="t"/>
                <a:pathLst>
                  <a:path extrusionOk="0" h="15217" w="15205">
                    <a:moveTo>
                      <a:pt x="7609" y="4334"/>
                    </a:moveTo>
                    <a:cubicBezTo>
                      <a:pt x="9419" y="4334"/>
                      <a:pt x="10883" y="5799"/>
                      <a:pt x="10883" y="7608"/>
                    </a:cubicBezTo>
                    <a:cubicBezTo>
                      <a:pt x="10883" y="9406"/>
                      <a:pt x="9419" y="10883"/>
                      <a:pt x="7609" y="10883"/>
                    </a:cubicBezTo>
                    <a:cubicBezTo>
                      <a:pt x="5811" y="10883"/>
                      <a:pt x="4335" y="9406"/>
                      <a:pt x="4335" y="7608"/>
                    </a:cubicBezTo>
                    <a:cubicBezTo>
                      <a:pt x="4335" y="5799"/>
                      <a:pt x="5811" y="4334"/>
                      <a:pt x="7609" y="4334"/>
                    </a:cubicBezTo>
                    <a:close/>
                    <a:moveTo>
                      <a:pt x="7609" y="4036"/>
                    </a:moveTo>
                    <a:cubicBezTo>
                      <a:pt x="5644" y="4036"/>
                      <a:pt x="4061" y="5632"/>
                      <a:pt x="4061" y="7596"/>
                    </a:cubicBezTo>
                    <a:cubicBezTo>
                      <a:pt x="4061" y="9561"/>
                      <a:pt x="5644" y="11144"/>
                      <a:pt x="7609" y="11144"/>
                    </a:cubicBezTo>
                    <a:cubicBezTo>
                      <a:pt x="9561" y="11144"/>
                      <a:pt x="11157" y="9561"/>
                      <a:pt x="11169" y="7596"/>
                    </a:cubicBezTo>
                    <a:cubicBezTo>
                      <a:pt x="11169" y="5632"/>
                      <a:pt x="9573" y="4036"/>
                      <a:pt x="7609" y="4036"/>
                    </a:cubicBezTo>
                    <a:close/>
                    <a:moveTo>
                      <a:pt x="8121" y="286"/>
                    </a:moveTo>
                    <a:cubicBezTo>
                      <a:pt x="8311" y="286"/>
                      <a:pt x="8466" y="429"/>
                      <a:pt x="8466" y="631"/>
                    </a:cubicBezTo>
                    <a:lnTo>
                      <a:pt x="8466" y="2262"/>
                    </a:lnTo>
                    <a:cubicBezTo>
                      <a:pt x="8466" y="2322"/>
                      <a:pt x="8526" y="2382"/>
                      <a:pt x="8585" y="2393"/>
                    </a:cubicBezTo>
                    <a:cubicBezTo>
                      <a:pt x="9323" y="2536"/>
                      <a:pt x="10026" y="2834"/>
                      <a:pt x="10645" y="3263"/>
                    </a:cubicBezTo>
                    <a:cubicBezTo>
                      <a:pt x="10670" y="3278"/>
                      <a:pt x="10699" y="3284"/>
                      <a:pt x="10727" y="3284"/>
                    </a:cubicBezTo>
                    <a:cubicBezTo>
                      <a:pt x="10766" y="3284"/>
                      <a:pt x="10803" y="3271"/>
                      <a:pt x="10823" y="3251"/>
                    </a:cubicBezTo>
                    <a:lnTo>
                      <a:pt x="11943" y="2131"/>
                    </a:lnTo>
                    <a:cubicBezTo>
                      <a:pt x="12008" y="2066"/>
                      <a:pt x="12097" y="2033"/>
                      <a:pt x="12187" y="2033"/>
                    </a:cubicBezTo>
                    <a:cubicBezTo>
                      <a:pt x="12276" y="2033"/>
                      <a:pt x="12365" y="2066"/>
                      <a:pt x="12431" y="2131"/>
                    </a:cubicBezTo>
                    <a:lnTo>
                      <a:pt x="13133" y="2822"/>
                    </a:lnTo>
                    <a:cubicBezTo>
                      <a:pt x="13205" y="2893"/>
                      <a:pt x="13240" y="2977"/>
                      <a:pt x="13240" y="3072"/>
                    </a:cubicBezTo>
                    <a:cubicBezTo>
                      <a:pt x="13240" y="3155"/>
                      <a:pt x="13193" y="3251"/>
                      <a:pt x="13133" y="3310"/>
                    </a:cubicBezTo>
                    <a:lnTo>
                      <a:pt x="12014" y="4417"/>
                    </a:lnTo>
                    <a:cubicBezTo>
                      <a:pt x="11978" y="4465"/>
                      <a:pt x="11955" y="4537"/>
                      <a:pt x="12002" y="4596"/>
                    </a:cubicBezTo>
                    <a:cubicBezTo>
                      <a:pt x="12431" y="5227"/>
                      <a:pt x="12728" y="5930"/>
                      <a:pt x="12871" y="6668"/>
                    </a:cubicBezTo>
                    <a:cubicBezTo>
                      <a:pt x="12883" y="6739"/>
                      <a:pt x="12931" y="6787"/>
                      <a:pt x="13002" y="6787"/>
                    </a:cubicBezTo>
                    <a:lnTo>
                      <a:pt x="14598" y="6787"/>
                    </a:lnTo>
                    <a:cubicBezTo>
                      <a:pt x="14788" y="6787"/>
                      <a:pt x="14931" y="6942"/>
                      <a:pt x="14931" y="7132"/>
                    </a:cubicBezTo>
                    <a:lnTo>
                      <a:pt x="14931" y="8132"/>
                    </a:lnTo>
                    <a:cubicBezTo>
                      <a:pt x="14931" y="8323"/>
                      <a:pt x="14788" y="8466"/>
                      <a:pt x="14598" y="8466"/>
                    </a:cubicBezTo>
                    <a:lnTo>
                      <a:pt x="12967" y="8466"/>
                    </a:lnTo>
                    <a:cubicBezTo>
                      <a:pt x="12907" y="8466"/>
                      <a:pt x="12848" y="8525"/>
                      <a:pt x="12836" y="8585"/>
                    </a:cubicBezTo>
                    <a:cubicBezTo>
                      <a:pt x="12705" y="9335"/>
                      <a:pt x="12407" y="10037"/>
                      <a:pt x="11966" y="10656"/>
                    </a:cubicBezTo>
                    <a:cubicBezTo>
                      <a:pt x="11931" y="10716"/>
                      <a:pt x="11943" y="10787"/>
                      <a:pt x="11990" y="10835"/>
                    </a:cubicBezTo>
                    <a:lnTo>
                      <a:pt x="13098" y="11954"/>
                    </a:lnTo>
                    <a:cubicBezTo>
                      <a:pt x="13181" y="12014"/>
                      <a:pt x="13205" y="12097"/>
                      <a:pt x="13205" y="12192"/>
                    </a:cubicBezTo>
                    <a:cubicBezTo>
                      <a:pt x="13205" y="12276"/>
                      <a:pt x="13157" y="12371"/>
                      <a:pt x="13098" y="12430"/>
                    </a:cubicBezTo>
                    <a:lnTo>
                      <a:pt x="12407" y="13133"/>
                    </a:lnTo>
                    <a:cubicBezTo>
                      <a:pt x="12336" y="13198"/>
                      <a:pt x="12246" y="13231"/>
                      <a:pt x="12157" y="13231"/>
                    </a:cubicBezTo>
                    <a:cubicBezTo>
                      <a:pt x="12068" y="13231"/>
                      <a:pt x="11978" y="13198"/>
                      <a:pt x="11907" y="13133"/>
                    </a:cubicBezTo>
                    <a:lnTo>
                      <a:pt x="10800" y="12014"/>
                    </a:lnTo>
                    <a:cubicBezTo>
                      <a:pt x="10773" y="11987"/>
                      <a:pt x="10739" y="11971"/>
                      <a:pt x="10703" y="11971"/>
                    </a:cubicBezTo>
                    <a:cubicBezTo>
                      <a:pt x="10676" y="11971"/>
                      <a:pt x="10647" y="11981"/>
                      <a:pt x="10621" y="12002"/>
                    </a:cubicBezTo>
                    <a:cubicBezTo>
                      <a:pt x="9990" y="12430"/>
                      <a:pt x="9288" y="12728"/>
                      <a:pt x="8549" y="12859"/>
                    </a:cubicBezTo>
                    <a:cubicBezTo>
                      <a:pt x="8478" y="12871"/>
                      <a:pt x="8430" y="12919"/>
                      <a:pt x="8430" y="12990"/>
                    </a:cubicBezTo>
                    <a:lnTo>
                      <a:pt x="8430" y="14585"/>
                    </a:lnTo>
                    <a:cubicBezTo>
                      <a:pt x="8430" y="14776"/>
                      <a:pt x="8276" y="14931"/>
                      <a:pt x="8085" y="14931"/>
                    </a:cubicBezTo>
                    <a:lnTo>
                      <a:pt x="7085" y="14931"/>
                    </a:lnTo>
                    <a:cubicBezTo>
                      <a:pt x="6894" y="14931"/>
                      <a:pt x="6752" y="14776"/>
                      <a:pt x="6752" y="14585"/>
                    </a:cubicBezTo>
                    <a:lnTo>
                      <a:pt x="6752" y="12990"/>
                    </a:lnTo>
                    <a:cubicBezTo>
                      <a:pt x="6752" y="12930"/>
                      <a:pt x="6692" y="12871"/>
                      <a:pt x="6632" y="12859"/>
                    </a:cubicBezTo>
                    <a:cubicBezTo>
                      <a:pt x="5882" y="12728"/>
                      <a:pt x="5192" y="12430"/>
                      <a:pt x="4561" y="12002"/>
                    </a:cubicBezTo>
                    <a:cubicBezTo>
                      <a:pt x="4549" y="11978"/>
                      <a:pt x="4513" y="11966"/>
                      <a:pt x="4489" y="11966"/>
                    </a:cubicBezTo>
                    <a:cubicBezTo>
                      <a:pt x="4454" y="11966"/>
                      <a:pt x="4430" y="11978"/>
                      <a:pt x="4418" y="11990"/>
                    </a:cubicBezTo>
                    <a:lnTo>
                      <a:pt x="3299" y="13109"/>
                    </a:lnTo>
                    <a:cubicBezTo>
                      <a:pt x="3233" y="13174"/>
                      <a:pt x="3144" y="13207"/>
                      <a:pt x="3055" y="13207"/>
                    </a:cubicBezTo>
                    <a:cubicBezTo>
                      <a:pt x="2965" y="13207"/>
                      <a:pt x="2876" y="13174"/>
                      <a:pt x="2811" y="13109"/>
                    </a:cubicBezTo>
                    <a:lnTo>
                      <a:pt x="2108" y="12407"/>
                    </a:lnTo>
                    <a:cubicBezTo>
                      <a:pt x="1977" y="12276"/>
                      <a:pt x="1977" y="12049"/>
                      <a:pt x="2108" y="11918"/>
                    </a:cubicBezTo>
                    <a:lnTo>
                      <a:pt x="3227" y="10799"/>
                    </a:lnTo>
                    <a:cubicBezTo>
                      <a:pt x="3263" y="10763"/>
                      <a:pt x="3287" y="10680"/>
                      <a:pt x="3239" y="10621"/>
                    </a:cubicBezTo>
                    <a:cubicBezTo>
                      <a:pt x="2811" y="10001"/>
                      <a:pt x="2513" y="9299"/>
                      <a:pt x="2370" y="8561"/>
                    </a:cubicBezTo>
                    <a:cubicBezTo>
                      <a:pt x="2358" y="8477"/>
                      <a:pt x="2310" y="8442"/>
                      <a:pt x="2239" y="8442"/>
                    </a:cubicBezTo>
                    <a:lnTo>
                      <a:pt x="644" y="8442"/>
                    </a:lnTo>
                    <a:cubicBezTo>
                      <a:pt x="453" y="8442"/>
                      <a:pt x="310" y="8287"/>
                      <a:pt x="310" y="8096"/>
                    </a:cubicBezTo>
                    <a:lnTo>
                      <a:pt x="310" y="7096"/>
                    </a:lnTo>
                    <a:cubicBezTo>
                      <a:pt x="310" y="6906"/>
                      <a:pt x="453" y="6751"/>
                      <a:pt x="644" y="6751"/>
                    </a:cubicBezTo>
                    <a:lnTo>
                      <a:pt x="2239" y="6751"/>
                    </a:lnTo>
                    <a:cubicBezTo>
                      <a:pt x="2299" y="6751"/>
                      <a:pt x="2358" y="6692"/>
                      <a:pt x="2370" y="6632"/>
                    </a:cubicBezTo>
                    <a:cubicBezTo>
                      <a:pt x="2513" y="5894"/>
                      <a:pt x="2811" y="5191"/>
                      <a:pt x="3239" y="4572"/>
                    </a:cubicBezTo>
                    <a:cubicBezTo>
                      <a:pt x="3287" y="4513"/>
                      <a:pt x="3263" y="4441"/>
                      <a:pt x="3227" y="4394"/>
                    </a:cubicBezTo>
                    <a:lnTo>
                      <a:pt x="2108" y="3274"/>
                    </a:lnTo>
                    <a:cubicBezTo>
                      <a:pt x="1977" y="3143"/>
                      <a:pt x="1977" y="2917"/>
                      <a:pt x="2108" y="2786"/>
                    </a:cubicBezTo>
                    <a:lnTo>
                      <a:pt x="2811" y="2084"/>
                    </a:lnTo>
                    <a:cubicBezTo>
                      <a:pt x="2876" y="2018"/>
                      <a:pt x="2965" y="1986"/>
                      <a:pt x="3055" y="1986"/>
                    </a:cubicBezTo>
                    <a:cubicBezTo>
                      <a:pt x="3144" y="1986"/>
                      <a:pt x="3233" y="2018"/>
                      <a:pt x="3299" y="2084"/>
                    </a:cubicBezTo>
                    <a:lnTo>
                      <a:pt x="4418" y="3203"/>
                    </a:lnTo>
                    <a:cubicBezTo>
                      <a:pt x="4438" y="3230"/>
                      <a:pt x="4473" y="3245"/>
                      <a:pt x="4510" y="3245"/>
                    </a:cubicBezTo>
                    <a:cubicBezTo>
                      <a:pt x="4540" y="3245"/>
                      <a:pt x="4570" y="3236"/>
                      <a:pt x="4596" y="3215"/>
                    </a:cubicBezTo>
                    <a:cubicBezTo>
                      <a:pt x="5216" y="2786"/>
                      <a:pt x="5918" y="2489"/>
                      <a:pt x="6656" y="2358"/>
                    </a:cubicBezTo>
                    <a:cubicBezTo>
                      <a:pt x="6740" y="2334"/>
                      <a:pt x="6775" y="2298"/>
                      <a:pt x="6775" y="2215"/>
                    </a:cubicBezTo>
                    <a:lnTo>
                      <a:pt x="6775" y="631"/>
                    </a:lnTo>
                    <a:cubicBezTo>
                      <a:pt x="6775" y="429"/>
                      <a:pt x="6930" y="286"/>
                      <a:pt x="7121" y="286"/>
                    </a:cubicBezTo>
                    <a:close/>
                    <a:moveTo>
                      <a:pt x="7109" y="0"/>
                    </a:moveTo>
                    <a:cubicBezTo>
                      <a:pt x="6763" y="0"/>
                      <a:pt x="6478" y="286"/>
                      <a:pt x="6478" y="631"/>
                    </a:cubicBezTo>
                    <a:lnTo>
                      <a:pt x="6478" y="2120"/>
                    </a:lnTo>
                    <a:cubicBezTo>
                      <a:pt x="5775" y="2262"/>
                      <a:pt x="5108" y="2536"/>
                      <a:pt x="4513" y="2929"/>
                    </a:cubicBezTo>
                    <a:lnTo>
                      <a:pt x="3477" y="1893"/>
                    </a:lnTo>
                    <a:cubicBezTo>
                      <a:pt x="3358" y="1774"/>
                      <a:pt x="3195" y="1715"/>
                      <a:pt x="3031" y="1715"/>
                    </a:cubicBezTo>
                    <a:cubicBezTo>
                      <a:pt x="2867" y="1715"/>
                      <a:pt x="2703" y="1774"/>
                      <a:pt x="2584" y="1893"/>
                    </a:cubicBezTo>
                    <a:lnTo>
                      <a:pt x="1882" y="2596"/>
                    </a:lnTo>
                    <a:cubicBezTo>
                      <a:pt x="1644" y="2846"/>
                      <a:pt x="1644" y="3251"/>
                      <a:pt x="1882" y="3489"/>
                    </a:cubicBezTo>
                    <a:lnTo>
                      <a:pt x="2918" y="4525"/>
                    </a:lnTo>
                    <a:cubicBezTo>
                      <a:pt x="2525" y="5120"/>
                      <a:pt x="2251" y="5787"/>
                      <a:pt x="2108" y="6489"/>
                    </a:cubicBezTo>
                    <a:lnTo>
                      <a:pt x="632" y="6489"/>
                    </a:lnTo>
                    <a:cubicBezTo>
                      <a:pt x="286" y="6489"/>
                      <a:pt x="1" y="6775"/>
                      <a:pt x="1" y="7120"/>
                    </a:cubicBezTo>
                    <a:lnTo>
                      <a:pt x="1" y="8108"/>
                    </a:lnTo>
                    <a:cubicBezTo>
                      <a:pt x="1" y="8454"/>
                      <a:pt x="286" y="8739"/>
                      <a:pt x="632" y="8739"/>
                    </a:cubicBezTo>
                    <a:lnTo>
                      <a:pt x="2108" y="8739"/>
                    </a:lnTo>
                    <a:cubicBezTo>
                      <a:pt x="2251" y="9442"/>
                      <a:pt x="2525" y="10109"/>
                      <a:pt x="2918" y="10704"/>
                    </a:cubicBezTo>
                    <a:lnTo>
                      <a:pt x="1882" y="11740"/>
                    </a:lnTo>
                    <a:cubicBezTo>
                      <a:pt x="1644" y="12002"/>
                      <a:pt x="1644" y="12395"/>
                      <a:pt x="1882" y="12633"/>
                    </a:cubicBezTo>
                    <a:lnTo>
                      <a:pt x="2584" y="13335"/>
                    </a:lnTo>
                    <a:cubicBezTo>
                      <a:pt x="2709" y="13454"/>
                      <a:pt x="2873" y="13514"/>
                      <a:pt x="3035" y="13514"/>
                    </a:cubicBezTo>
                    <a:cubicBezTo>
                      <a:pt x="3197" y="13514"/>
                      <a:pt x="3358" y="13454"/>
                      <a:pt x="3477" y="13335"/>
                    </a:cubicBezTo>
                    <a:lnTo>
                      <a:pt x="4513" y="12299"/>
                    </a:lnTo>
                    <a:cubicBezTo>
                      <a:pt x="5108" y="12692"/>
                      <a:pt x="5763" y="12966"/>
                      <a:pt x="6478" y="13109"/>
                    </a:cubicBezTo>
                    <a:lnTo>
                      <a:pt x="6478" y="14585"/>
                    </a:lnTo>
                    <a:cubicBezTo>
                      <a:pt x="6478" y="14931"/>
                      <a:pt x="6763" y="15216"/>
                      <a:pt x="7109" y="15216"/>
                    </a:cubicBezTo>
                    <a:lnTo>
                      <a:pt x="8109" y="15216"/>
                    </a:lnTo>
                    <a:cubicBezTo>
                      <a:pt x="8466" y="15216"/>
                      <a:pt x="8728" y="14931"/>
                      <a:pt x="8728" y="14573"/>
                    </a:cubicBezTo>
                    <a:lnTo>
                      <a:pt x="8728" y="13097"/>
                    </a:lnTo>
                    <a:cubicBezTo>
                      <a:pt x="9430" y="12942"/>
                      <a:pt x="10097" y="12680"/>
                      <a:pt x="10692" y="12276"/>
                    </a:cubicBezTo>
                    <a:lnTo>
                      <a:pt x="11740" y="13323"/>
                    </a:lnTo>
                    <a:cubicBezTo>
                      <a:pt x="11865" y="13442"/>
                      <a:pt x="12029" y="13502"/>
                      <a:pt x="12191" y="13502"/>
                    </a:cubicBezTo>
                    <a:cubicBezTo>
                      <a:pt x="12353" y="13502"/>
                      <a:pt x="12514" y="13442"/>
                      <a:pt x="12633" y="13323"/>
                    </a:cubicBezTo>
                    <a:lnTo>
                      <a:pt x="13324" y="12621"/>
                    </a:lnTo>
                    <a:cubicBezTo>
                      <a:pt x="13443" y="12502"/>
                      <a:pt x="13502" y="12335"/>
                      <a:pt x="13502" y="12168"/>
                    </a:cubicBezTo>
                    <a:cubicBezTo>
                      <a:pt x="13502" y="12014"/>
                      <a:pt x="13443" y="11847"/>
                      <a:pt x="13324" y="11728"/>
                    </a:cubicBezTo>
                    <a:lnTo>
                      <a:pt x="12288" y="10680"/>
                    </a:lnTo>
                    <a:cubicBezTo>
                      <a:pt x="12693" y="10085"/>
                      <a:pt x="12955" y="9430"/>
                      <a:pt x="13109" y="8716"/>
                    </a:cubicBezTo>
                    <a:lnTo>
                      <a:pt x="14574" y="8716"/>
                    </a:lnTo>
                    <a:cubicBezTo>
                      <a:pt x="14919" y="8716"/>
                      <a:pt x="15205" y="8442"/>
                      <a:pt x="15205" y="8096"/>
                    </a:cubicBezTo>
                    <a:lnTo>
                      <a:pt x="15205" y="7096"/>
                    </a:lnTo>
                    <a:cubicBezTo>
                      <a:pt x="15205" y="6751"/>
                      <a:pt x="14919" y="6477"/>
                      <a:pt x="14574" y="6477"/>
                    </a:cubicBezTo>
                    <a:lnTo>
                      <a:pt x="13109" y="6477"/>
                    </a:lnTo>
                    <a:cubicBezTo>
                      <a:pt x="12955" y="5775"/>
                      <a:pt x="12693" y="5108"/>
                      <a:pt x="12288" y="4513"/>
                    </a:cubicBezTo>
                    <a:lnTo>
                      <a:pt x="13324" y="3465"/>
                    </a:lnTo>
                    <a:cubicBezTo>
                      <a:pt x="13443" y="3346"/>
                      <a:pt x="13502" y="3191"/>
                      <a:pt x="13502" y="3024"/>
                    </a:cubicBezTo>
                    <a:cubicBezTo>
                      <a:pt x="13502" y="2858"/>
                      <a:pt x="13443" y="2691"/>
                      <a:pt x="13324" y="2572"/>
                    </a:cubicBezTo>
                    <a:lnTo>
                      <a:pt x="12633" y="1881"/>
                    </a:lnTo>
                    <a:cubicBezTo>
                      <a:pt x="12514" y="1756"/>
                      <a:pt x="12350" y="1694"/>
                      <a:pt x="12187" y="1694"/>
                    </a:cubicBezTo>
                    <a:cubicBezTo>
                      <a:pt x="12023" y="1694"/>
                      <a:pt x="11859" y="1756"/>
                      <a:pt x="11740" y="1881"/>
                    </a:cubicBezTo>
                    <a:lnTo>
                      <a:pt x="10692" y="2917"/>
                    </a:lnTo>
                    <a:cubicBezTo>
                      <a:pt x="10097" y="2512"/>
                      <a:pt x="9442" y="2251"/>
                      <a:pt x="8728" y="2096"/>
                    </a:cubicBezTo>
                    <a:lnTo>
                      <a:pt x="8728" y="631"/>
                    </a:lnTo>
                    <a:cubicBezTo>
                      <a:pt x="8728" y="286"/>
                      <a:pt x="8442" y="0"/>
                      <a:pt x="8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73"/>
              <p:cNvSpPr/>
              <p:nvPr/>
            </p:nvSpPr>
            <p:spPr>
              <a:xfrm>
                <a:off x="4007456" y="2009489"/>
                <a:ext cx="17789" cy="17789"/>
              </a:xfrm>
              <a:custGeom>
                <a:rect b="b" l="l" r="r" t="t"/>
                <a:pathLst>
                  <a:path extrusionOk="0" h="620" w="620">
                    <a:moveTo>
                      <a:pt x="310" y="1"/>
                    </a:moveTo>
                    <a:cubicBezTo>
                      <a:pt x="143" y="1"/>
                      <a:pt x="0" y="132"/>
                      <a:pt x="0" y="310"/>
                    </a:cubicBezTo>
                    <a:cubicBezTo>
                      <a:pt x="0" y="477"/>
                      <a:pt x="143" y="620"/>
                      <a:pt x="310" y="620"/>
                    </a:cubicBezTo>
                    <a:cubicBezTo>
                      <a:pt x="488" y="620"/>
                      <a:pt x="619" y="477"/>
                      <a:pt x="619" y="310"/>
                    </a:cubicBezTo>
                    <a:cubicBezTo>
                      <a:pt x="619" y="132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73"/>
              <p:cNvSpPr/>
              <p:nvPr/>
            </p:nvSpPr>
            <p:spPr>
              <a:xfrm>
                <a:off x="4129744" y="2060562"/>
                <a:ext cx="19511" cy="17789"/>
              </a:xfrm>
              <a:custGeom>
                <a:rect b="b" l="l" r="r" t="t"/>
                <a:pathLst>
                  <a:path extrusionOk="0" h="620" w="680">
                    <a:moveTo>
                      <a:pt x="340" y="1"/>
                    </a:moveTo>
                    <a:cubicBezTo>
                      <a:pt x="260" y="1"/>
                      <a:pt x="179" y="30"/>
                      <a:pt x="120" y="90"/>
                    </a:cubicBezTo>
                    <a:cubicBezTo>
                      <a:pt x="1" y="209"/>
                      <a:pt x="1" y="411"/>
                      <a:pt x="120" y="530"/>
                    </a:cubicBezTo>
                    <a:cubicBezTo>
                      <a:pt x="179" y="590"/>
                      <a:pt x="260" y="620"/>
                      <a:pt x="340" y="620"/>
                    </a:cubicBezTo>
                    <a:cubicBezTo>
                      <a:pt x="420" y="620"/>
                      <a:pt x="501" y="590"/>
                      <a:pt x="560" y="530"/>
                    </a:cubicBezTo>
                    <a:cubicBezTo>
                      <a:pt x="679" y="411"/>
                      <a:pt x="679" y="209"/>
                      <a:pt x="560" y="90"/>
                    </a:cubicBezTo>
                    <a:cubicBezTo>
                      <a:pt x="501" y="30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73"/>
              <p:cNvSpPr/>
              <p:nvPr/>
            </p:nvSpPr>
            <p:spPr>
              <a:xfrm>
                <a:off x="4181333" y="2183366"/>
                <a:ext cx="17789" cy="18134"/>
              </a:xfrm>
              <a:custGeom>
                <a:rect b="b" l="l" r="r" t="t"/>
                <a:pathLst>
                  <a:path extrusionOk="0" h="632" w="62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77" y="632"/>
                      <a:pt x="620" y="489"/>
                      <a:pt x="620" y="322"/>
                    </a:cubicBezTo>
                    <a:cubicBezTo>
                      <a:pt x="620" y="144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73"/>
              <p:cNvSpPr/>
              <p:nvPr/>
            </p:nvSpPr>
            <p:spPr>
              <a:xfrm>
                <a:off x="4129744" y="2306543"/>
                <a:ext cx="19511" cy="17789"/>
              </a:xfrm>
              <a:custGeom>
                <a:rect b="b" l="l" r="r" t="t"/>
                <a:pathLst>
                  <a:path extrusionOk="0" h="620" w="680">
                    <a:moveTo>
                      <a:pt x="340" y="0"/>
                    </a:moveTo>
                    <a:cubicBezTo>
                      <a:pt x="260" y="0"/>
                      <a:pt x="179" y="30"/>
                      <a:pt x="120" y="89"/>
                    </a:cubicBezTo>
                    <a:cubicBezTo>
                      <a:pt x="1" y="208"/>
                      <a:pt x="1" y="411"/>
                      <a:pt x="120" y="530"/>
                    </a:cubicBezTo>
                    <a:cubicBezTo>
                      <a:pt x="179" y="589"/>
                      <a:pt x="260" y="619"/>
                      <a:pt x="340" y="619"/>
                    </a:cubicBezTo>
                    <a:cubicBezTo>
                      <a:pt x="420" y="619"/>
                      <a:pt x="501" y="589"/>
                      <a:pt x="560" y="530"/>
                    </a:cubicBezTo>
                    <a:cubicBezTo>
                      <a:pt x="679" y="411"/>
                      <a:pt x="679" y="208"/>
                      <a:pt x="560" y="89"/>
                    </a:cubicBezTo>
                    <a:cubicBezTo>
                      <a:pt x="501" y="30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73"/>
              <p:cNvSpPr/>
              <p:nvPr/>
            </p:nvSpPr>
            <p:spPr>
              <a:xfrm>
                <a:off x="4007456" y="2357271"/>
                <a:ext cx="17789" cy="18134"/>
              </a:xfrm>
              <a:custGeom>
                <a:rect b="b" l="l" r="r" t="t"/>
                <a:pathLst>
                  <a:path extrusionOk="0" h="632" w="620">
                    <a:moveTo>
                      <a:pt x="310" y="0"/>
                    </a:moveTo>
                    <a:cubicBezTo>
                      <a:pt x="143" y="0"/>
                      <a:pt x="0" y="143"/>
                      <a:pt x="0" y="322"/>
                    </a:cubicBezTo>
                    <a:cubicBezTo>
                      <a:pt x="0" y="488"/>
                      <a:pt x="143" y="631"/>
                      <a:pt x="310" y="631"/>
                    </a:cubicBezTo>
                    <a:cubicBezTo>
                      <a:pt x="488" y="631"/>
                      <a:pt x="619" y="488"/>
                      <a:pt x="619" y="322"/>
                    </a:cubicBezTo>
                    <a:cubicBezTo>
                      <a:pt x="619" y="143"/>
                      <a:pt x="488" y="0"/>
                      <a:pt x="31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73"/>
              <p:cNvSpPr/>
              <p:nvPr/>
            </p:nvSpPr>
            <p:spPr>
              <a:xfrm>
                <a:off x="3883447" y="2306543"/>
                <a:ext cx="19827" cy="17789"/>
              </a:xfrm>
              <a:custGeom>
                <a:rect b="b" l="l" r="r" t="t"/>
                <a:pathLst>
                  <a:path extrusionOk="0" h="620" w="691">
                    <a:moveTo>
                      <a:pt x="351" y="0"/>
                    </a:moveTo>
                    <a:cubicBezTo>
                      <a:pt x="271" y="0"/>
                      <a:pt x="191" y="30"/>
                      <a:pt x="131" y="89"/>
                    </a:cubicBezTo>
                    <a:cubicBezTo>
                      <a:pt x="0" y="208"/>
                      <a:pt x="0" y="411"/>
                      <a:pt x="131" y="530"/>
                    </a:cubicBezTo>
                    <a:cubicBezTo>
                      <a:pt x="191" y="589"/>
                      <a:pt x="271" y="619"/>
                      <a:pt x="351" y="619"/>
                    </a:cubicBezTo>
                    <a:cubicBezTo>
                      <a:pt x="432" y="619"/>
                      <a:pt x="512" y="589"/>
                      <a:pt x="572" y="530"/>
                    </a:cubicBezTo>
                    <a:cubicBezTo>
                      <a:pt x="691" y="411"/>
                      <a:pt x="691" y="208"/>
                      <a:pt x="572" y="89"/>
                    </a:cubicBezTo>
                    <a:cubicBezTo>
                      <a:pt x="512" y="30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73"/>
              <p:cNvSpPr/>
              <p:nvPr/>
            </p:nvSpPr>
            <p:spPr>
              <a:xfrm>
                <a:off x="3833235" y="2183366"/>
                <a:ext cx="17789" cy="18134"/>
              </a:xfrm>
              <a:custGeom>
                <a:rect b="b" l="l" r="r" t="t"/>
                <a:pathLst>
                  <a:path extrusionOk="0" h="632" w="62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88" y="632"/>
                      <a:pt x="619" y="489"/>
                      <a:pt x="619" y="322"/>
                    </a:cubicBezTo>
                    <a:cubicBezTo>
                      <a:pt x="619" y="144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73"/>
              <p:cNvSpPr/>
              <p:nvPr/>
            </p:nvSpPr>
            <p:spPr>
              <a:xfrm>
                <a:off x="3883792" y="2060304"/>
                <a:ext cx="19482" cy="18048"/>
              </a:xfrm>
              <a:custGeom>
                <a:rect b="b" l="l" r="r" t="t"/>
                <a:pathLst>
                  <a:path extrusionOk="0" h="629" w="679">
                    <a:moveTo>
                      <a:pt x="339" y="1"/>
                    </a:moveTo>
                    <a:cubicBezTo>
                      <a:pt x="259" y="1"/>
                      <a:pt x="179" y="33"/>
                      <a:pt x="119" y="99"/>
                    </a:cubicBezTo>
                    <a:cubicBezTo>
                      <a:pt x="0" y="218"/>
                      <a:pt x="0" y="420"/>
                      <a:pt x="119" y="539"/>
                    </a:cubicBezTo>
                    <a:cubicBezTo>
                      <a:pt x="179" y="599"/>
                      <a:pt x="259" y="629"/>
                      <a:pt x="339" y="629"/>
                    </a:cubicBezTo>
                    <a:cubicBezTo>
                      <a:pt x="420" y="629"/>
                      <a:pt x="500" y="599"/>
                      <a:pt x="560" y="539"/>
                    </a:cubicBezTo>
                    <a:cubicBezTo>
                      <a:pt x="679" y="420"/>
                      <a:pt x="679" y="218"/>
                      <a:pt x="560" y="99"/>
                    </a:cubicBezTo>
                    <a:cubicBezTo>
                      <a:pt x="500" y="33"/>
                      <a:pt x="420" y="1"/>
                      <a:pt x="339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73"/>
              <p:cNvSpPr/>
              <p:nvPr/>
            </p:nvSpPr>
            <p:spPr>
              <a:xfrm>
                <a:off x="3883792" y="2059701"/>
                <a:ext cx="265119" cy="265147"/>
              </a:xfrm>
              <a:custGeom>
                <a:rect b="b" l="l" r="r" t="t"/>
                <a:pathLst>
                  <a:path extrusionOk="0" h="9241" w="9240">
                    <a:moveTo>
                      <a:pt x="4417" y="1"/>
                    </a:moveTo>
                    <a:cubicBezTo>
                      <a:pt x="4346" y="1"/>
                      <a:pt x="4286" y="72"/>
                      <a:pt x="4286" y="156"/>
                    </a:cubicBezTo>
                    <a:cubicBezTo>
                      <a:pt x="4298" y="227"/>
                      <a:pt x="4358" y="287"/>
                      <a:pt x="4429" y="287"/>
                    </a:cubicBezTo>
                    <a:cubicBezTo>
                      <a:pt x="4501" y="287"/>
                      <a:pt x="4560" y="215"/>
                      <a:pt x="4560" y="132"/>
                    </a:cubicBezTo>
                    <a:cubicBezTo>
                      <a:pt x="4560" y="60"/>
                      <a:pt x="4489" y="1"/>
                      <a:pt x="4417" y="1"/>
                    </a:cubicBezTo>
                    <a:close/>
                    <a:moveTo>
                      <a:pt x="5155" y="47"/>
                    </a:moveTo>
                    <a:cubicBezTo>
                      <a:pt x="5074" y="47"/>
                      <a:pt x="5024" y="102"/>
                      <a:pt x="5013" y="167"/>
                    </a:cubicBezTo>
                    <a:cubicBezTo>
                      <a:pt x="5001" y="239"/>
                      <a:pt x="5060" y="298"/>
                      <a:pt x="5132" y="310"/>
                    </a:cubicBezTo>
                    <a:cubicBezTo>
                      <a:pt x="5132" y="310"/>
                      <a:pt x="5144" y="310"/>
                      <a:pt x="5156" y="322"/>
                    </a:cubicBezTo>
                    <a:cubicBezTo>
                      <a:pt x="5215" y="322"/>
                      <a:pt x="5275" y="275"/>
                      <a:pt x="5298" y="191"/>
                    </a:cubicBezTo>
                    <a:cubicBezTo>
                      <a:pt x="5310" y="120"/>
                      <a:pt x="5251" y="60"/>
                      <a:pt x="5179" y="48"/>
                    </a:cubicBezTo>
                    <a:cubicBezTo>
                      <a:pt x="5171" y="47"/>
                      <a:pt x="5163" y="47"/>
                      <a:pt x="5155" y="47"/>
                    </a:cubicBezTo>
                    <a:close/>
                    <a:moveTo>
                      <a:pt x="3697" y="106"/>
                    </a:moveTo>
                    <a:cubicBezTo>
                      <a:pt x="3688" y="106"/>
                      <a:pt x="3678" y="107"/>
                      <a:pt x="3667" y="108"/>
                    </a:cubicBezTo>
                    <a:cubicBezTo>
                      <a:pt x="3596" y="120"/>
                      <a:pt x="3548" y="191"/>
                      <a:pt x="3572" y="275"/>
                    </a:cubicBezTo>
                    <a:cubicBezTo>
                      <a:pt x="3584" y="334"/>
                      <a:pt x="3643" y="370"/>
                      <a:pt x="3703" y="394"/>
                    </a:cubicBezTo>
                    <a:lnTo>
                      <a:pt x="3727" y="394"/>
                    </a:lnTo>
                    <a:cubicBezTo>
                      <a:pt x="3810" y="370"/>
                      <a:pt x="3846" y="298"/>
                      <a:pt x="3834" y="227"/>
                    </a:cubicBezTo>
                    <a:cubicBezTo>
                      <a:pt x="3824" y="144"/>
                      <a:pt x="3767" y="106"/>
                      <a:pt x="3697" y="106"/>
                    </a:cubicBezTo>
                    <a:close/>
                    <a:moveTo>
                      <a:pt x="5861" y="172"/>
                    </a:moveTo>
                    <a:cubicBezTo>
                      <a:pt x="5803" y="172"/>
                      <a:pt x="5746" y="208"/>
                      <a:pt x="5727" y="275"/>
                    </a:cubicBezTo>
                    <a:cubicBezTo>
                      <a:pt x="5691" y="346"/>
                      <a:pt x="5739" y="418"/>
                      <a:pt x="5810" y="453"/>
                    </a:cubicBezTo>
                    <a:cubicBezTo>
                      <a:pt x="5834" y="453"/>
                      <a:pt x="5846" y="465"/>
                      <a:pt x="5858" y="465"/>
                    </a:cubicBezTo>
                    <a:cubicBezTo>
                      <a:pt x="5918" y="465"/>
                      <a:pt x="5977" y="418"/>
                      <a:pt x="5989" y="358"/>
                    </a:cubicBezTo>
                    <a:cubicBezTo>
                      <a:pt x="6025" y="287"/>
                      <a:pt x="5977" y="191"/>
                      <a:pt x="5906" y="179"/>
                    </a:cubicBezTo>
                    <a:cubicBezTo>
                      <a:pt x="5891" y="175"/>
                      <a:pt x="5876" y="172"/>
                      <a:pt x="5861" y="172"/>
                    </a:cubicBezTo>
                    <a:close/>
                    <a:moveTo>
                      <a:pt x="2997" y="304"/>
                    </a:moveTo>
                    <a:cubicBezTo>
                      <a:pt x="2983" y="304"/>
                      <a:pt x="2968" y="306"/>
                      <a:pt x="2953" y="310"/>
                    </a:cubicBezTo>
                    <a:cubicBezTo>
                      <a:pt x="2893" y="346"/>
                      <a:pt x="2858" y="418"/>
                      <a:pt x="2881" y="489"/>
                    </a:cubicBezTo>
                    <a:cubicBezTo>
                      <a:pt x="2917" y="548"/>
                      <a:pt x="2953" y="584"/>
                      <a:pt x="3012" y="584"/>
                    </a:cubicBezTo>
                    <a:cubicBezTo>
                      <a:pt x="3036" y="584"/>
                      <a:pt x="3048" y="572"/>
                      <a:pt x="3060" y="572"/>
                    </a:cubicBezTo>
                    <a:cubicBezTo>
                      <a:pt x="3120" y="537"/>
                      <a:pt x="3167" y="465"/>
                      <a:pt x="3131" y="394"/>
                    </a:cubicBezTo>
                    <a:cubicBezTo>
                      <a:pt x="3112" y="345"/>
                      <a:pt x="3060" y="304"/>
                      <a:pt x="2997" y="304"/>
                    </a:cubicBezTo>
                    <a:close/>
                    <a:moveTo>
                      <a:pt x="6521" y="439"/>
                    </a:moveTo>
                    <a:cubicBezTo>
                      <a:pt x="6472" y="439"/>
                      <a:pt x="6420" y="472"/>
                      <a:pt x="6394" y="525"/>
                    </a:cubicBezTo>
                    <a:cubicBezTo>
                      <a:pt x="6370" y="584"/>
                      <a:pt x="6394" y="668"/>
                      <a:pt x="6465" y="703"/>
                    </a:cubicBezTo>
                    <a:cubicBezTo>
                      <a:pt x="6481" y="703"/>
                      <a:pt x="6497" y="709"/>
                      <a:pt x="6506" y="709"/>
                    </a:cubicBezTo>
                    <a:cubicBezTo>
                      <a:pt x="6510" y="709"/>
                      <a:pt x="6513" y="707"/>
                      <a:pt x="6513" y="703"/>
                    </a:cubicBezTo>
                    <a:cubicBezTo>
                      <a:pt x="6572" y="703"/>
                      <a:pt x="6620" y="668"/>
                      <a:pt x="6644" y="632"/>
                    </a:cubicBezTo>
                    <a:cubicBezTo>
                      <a:pt x="6680" y="572"/>
                      <a:pt x="6644" y="477"/>
                      <a:pt x="6572" y="453"/>
                    </a:cubicBezTo>
                    <a:cubicBezTo>
                      <a:pt x="6556" y="444"/>
                      <a:pt x="6539" y="439"/>
                      <a:pt x="6521" y="439"/>
                    </a:cubicBezTo>
                    <a:close/>
                    <a:moveTo>
                      <a:pt x="2367" y="607"/>
                    </a:moveTo>
                    <a:cubicBezTo>
                      <a:pt x="2340" y="607"/>
                      <a:pt x="2312" y="614"/>
                      <a:pt x="2286" y="632"/>
                    </a:cubicBezTo>
                    <a:cubicBezTo>
                      <a:pt x="2227" y="668"/>
                      <a:pt x="2203" y="751"/>
                      <a:pt x="2239" y="822"/>
                    </a:cubicBezTo>
                    <a:cubicBezTo>
                      <a:pt x="2268" y="862"/>
                      <a:pt x="2306" y="885"/>
                      <a:pt x="2338" y="885"/>
                    </a:cubicBezTo>
                    <a:cubicBezTo>
                      <a:pt x="2345" y="885"/>
                      <a:pt x="2351" y="884"/>
                      <a:pt x="2358" y="882"/>
                    </a:cubicBezTo>
                    <a:cubicBezTo>
                      <a:pt x="2393" y="882"/>
                      <a:pt x="2405" y="882"/>
                      <a:pt x="2441" y="870"/>
                    </a:cubicBezTo>
                    <a:cubicBezTo>
                      <a:pt x="2500" y="822"/>
                      <a:pt x="2524" y="727"/>
                      <a:pt x="2477" y="668"/>
                    </a:cubicBezTo>
                    <a:cubicBezTo>
                      <a:pt x="2454" y="630"/>
                      <a:pt x="2412" y="607"/>
                      <a:pt x="2367" y="607"/>
                    </a:cubicBezTo>
                    <a:close/>
                    <a:moveTo>
                      <a:pt x="7156" y="793"/>
                    </a:moveTo>
                    <a:cubicBezTo>
                      <a:pt x="7116" y="793"/>
                      <a:pt x="7076" y="811"/>
                      <a:pt x="7049" y="846"/>
                    </a:cubicBezTo>
                    <a:cubicBezTo>
                      <a:pt x="7001" y="906"/>
                      <a:pt x="7025" y="1001"/>
                      <a:pt x="7084" y="1049"/>
                    </a:cubicBezTo>
                    <a:cubicBezTo>
                      <a:pt x="7096" y="1060"/>
                      <a:pt x="7120" y="1072"/>
                      <a:pt x="7156" y="1072"/>
                    </a:cubicBezTo>
                    <a:cubicBezTo>
                      <a:pt x="7203" y="1072"/>
                      <a:pt x="7239" y="1060"/>
                      <a:pt x="7275" y="1013"/>
                    </a:cubicBezTo>
                    <a:cubicBezTo>
                      <a:pt x="7322" y="953"/>
                      <a:pt x="7299" y="870"/>
                      <a:pt x="7239" y="822"/>
                    </a:cubicBezTo>
                    <a:cubicBezTo>
                      <a:pt x="7214" y="802"/>
                      <a:pt x="7185" y="793"/>
                      <a:pt x="7156" y="793"/>
                    </a:cubicBezTo>
                    <a:close/>
                    <a:moveTo>
                      <a:pt x="1773" y="1026"/>
                    </a:moveTo>
                    <a:cubicBezTo>
                      <a:pt x="1740" y="1026"/>
                      <a:pt x="1707" y="1038"/>
                      <a:pt x="1679" y="1060"/>
                    </a:cubicBezTo>
                    <a:cubicBezTo>
                      <a:pt x="1619" y="1108"/>
                      <a:pt x="1619" y="1191"/>
                      <a:pt x="1667" y="1251"/>
                    </a:cubicBezTo>
                    <a:cubicBezTo>
                      <a:pt x="1691" y="1287"/>
                      <a:pt x="1738" y="1299"/>
                      <a:pt x="1762" y="1299"/>
                    </a:cubicBezTo>
                    <a:cubicBezTo>
                      <a:pt x="1798" y="1299"/>
                      <a:pt x="1822" y="1287"/>
                      <a:pt x="1858" y="1263"/>
                    </a:cubicBezTo>
                    <a:cubicBezTo>
                      <a:pt x="1917" y="1227"/>
                      <a:pt x="1917" y="1132"/>
                      <a:pt x="1869" y="1072"/>
                    </a:cubicBezTo>
                    <a:cubicBezTo>
                      <a:pt x="1844" y="1041"/>
                      <a:pt x="1809" y="1026"/>
                      <a:pt x="1773" y="1026"/>
                    </a:cubicBezTo>
                    <a:close/>
                    <a:moveTo>
                      <a:pt x="7715" y="1254"/>
                    </a:moveTo>
                    <a:cubicBezTo>
                      <a:pt x="7683" y="1254"/>
                      <a:pt x="7650" y="1269"/>
                      <a:pt x="7620" y="1299"/>
                    </a:cubicBezTo>
                    <a:cubicBezTo>
                      <a:pt x="7561" y="1346"/>
                      <a:pt x="7561" y="1430"/>
                      <a:pt x="7620" y="1489"/>
                    </a:cubicBezTo>
                    <a:lnTo>
                      <a:pt x="7703" y="1537"/>
                    </a:lnTo>
                    <a:cubicBezTo>
                      <a:pt x="7751" y="1537"/>
                      <a:pt x="7775" y="1525"/>
                      <a:pt x="7811" y="1489"/>
                    </a:cubicBezTo>
                    <a:cubicBezTo>
                      <a:pt x="7870" y="1441"/>
                      <a:pt x="7870" y="1358"/>
                      <a:pt x="7811" y="1299"/>
                    </a:cubicBezTo>
                    <a:cubicBezTo>
                      <a:pt x="7781" y="1269"/>
                      <a:pt x="7748" y="1254"/>
                      <a:pt x="7715" y="1254"/>
                    </a:cubicBezTo>
                    <a:close/>
                    <a:moveTo>
                      <a:pt x="1263" y="1536"/>
                    </a:moveTo>
                    <a:cubicBezTo>
                      <a:pt x="1226" y="1536"/>
                      <a:pt x="1189" y="1551"/>
                      <a:pt x="1155" y="1584"/>
                    </a:cubicBezTo>
                    <a:cubicBezTo>
                      <a:pt x="1107" y="1644"/>
                      <a:pt x="1107" y="1727"/>
                      <a:pt x="1167" y="1775"/>
                    </a:cubicBezTo>
                    <a:cubicBezTo>
                      <a:pt x="1191" y="1787"/>
                      <a:pt x="1226" y="1799"/>
                      <a:pt x="1262" y="1799"/>
                    </a:cubicBezTo>
                    <a:cubicBezTo>
                      <a:pt x="1310" y="1799"/>
                      <a:pt x="1334" y="1787"/>
                      <a:pt x="1369" y="1763"/>
                    </a:cubicBezTo>
                    <a:cubicBezTo>
                      <a:pt x="1405" y="1691"/>
                      <a:pt x="1405" y="1608"/>
                      <a:pt x="1346" y="1561"/>
                    </a:cubicBezTo>
                    <a:cubicBezTo>
                      <a:pt x="1320" y="1545"/>
                      <a:pt x="1291" y="1536"/>
                      <a:pt x="1263" y="1536"/>
                    </a:cubicBezTo>
                    <a:close/>
                    <a:moveTo>
                      <a:pt x="8191" y="1793"/>
                    </a:moveTo>
                    <a:cubicBezTo>
                      <a:pt x="8162" y="1793"/>
                      <a:pt x="8133" y="1803"/>
                      <a:pt x="8108" y="1822"/>
                    </a:cubicBezTo>
                    <a:cubicBezTo>
                      <a:pt x="8049" y="1858"/>
                      <a:pt x="8037" y="1953"/>
                      <a:pt x="8073" y="2013"/>
                    </a:cubicBezTo>
                    <a:cubicBezTo>
                      <a:pt x="8108" y="2037"/>
                      <a:pt x="8156" y="2061"/>
                      <a:pt x="8180" y="2072"/>
                    </a:cubicBezTo>
                    <a:cubicBezTo>
                      <a:pt x="8215" y="2072"/>
                      <a:pt x="8239" y="2061"/>
                      <a:pt x="8263" y="2037"/>
                    </a:cubicBezTo>
                    <a:cubicBezTo>
                      <a:pt x="8335" y="2001"/>
                      <a:pt x="8346" y="1906"/>
                      <a:pt x="8299" y="1846"/>
                    </a:cubicBezTo>
                    <a:cubicBezTo>
                      <a:pt x="8271" y="1812"/>
                      <a:pt x="8231" y="1793"/>
                      <a:pt x="8191" y="1793"/>
                    </a:cubicBezTo>
                    <a:close/>
                    <a:moveTo>
                      <a:pt x="823" y="2092"/>
                    </a:moveTo>
                    <a:cubicBezTo>
                      <a:pt x="779" y="2092"/>
                      <a:pt x="736" y="2113"/>
                      <a:pt x="715" y="2156"/>
                    </a:cubicBezTo>
                    <a:cubicBezTo>
                      <a:pt x="667" y="2215"/>
                      <a:pt x="679" y="2311"/>
                      <a:pt x="750" y="2358"/>
                    </a:cubicBezTo>
                    <a:cubicBezTo>
                      <a:pt x="767" y="2367"/>
                      <a:pt x="784" y="2375"/>
                      <a:pt x="805" y="2375"/>
                    </a:cubicBezTo>
                    <a:cubicBezTo>
                      <a:pt x="814" y="2375"/>
                      <a:pt x="823" y="2374"/>
                      <a:pt x="834" y="2370"/>
                    </a:cubicBezTo>
                    <a:cubicBezTo>
                      <a:pt x="869" y="2370"/>
                      <a:pt x="917" y="2358"/>
                      <a:pt x="953" y="2311"/>
                    </a:cubicBezTo>
                    <a:cubicBezTo>
                      <a:pt x="988" y="2251"/>
                      <a:pt x="965" y="2156"/>
                      <a:pt x="905" y="2120"/>
                    </a:cubicBezTo>
                    <a:cubicBezTo>
                      <a:pt x="881" y="2101"/>
                      <a:pt x="852" y="2092"/>
                      <a:pt x="823" y="2092"/>
                    </a:cubicBezTo>
                    <a:close/>
                    <a:moveTo>
                      <a:pt x="8577" y="2383"/>
                    </a:moveTo>
                    <a:cubicBezTo>
                      <a:pt x="8556" y="2383"/>
                      <a:pt x="8535" y="2387"/>
                      <a:pt x="8513" y="2394"/>
                    </a:cubicBezTo>
                    <a:cubicBezTo>
                      <a:pt x="8430" y="2442"/>
                      <a:pt x="8418" y="2513"/>
                      <a:pt x="8454" y="2596"/>
                    </a:cubicBezTo>
                    <a:cubicBezTo>
                      <a:pt x="8477" y="2632"/>
                      <a:pt x="8525" y="2668"/>
                      <a:pt x="8585" y="2668"/>
                    </a:cubicBezTo>
                    <a:cubicBezTo>
                      <a:pt x="8596" y="2668"/>
                      <a:pt x="8620" y="2668"/>
                      <a:pt x="8644" y="2656"/>
                    </a:cubicBezTo>
                    <a:cubicBezTo>
                      <a:pt x="8716" y="2608"/>
                      <a:pt x="8727" y="2525"/>
                      <a:pt x="8704" y="2453"/>
                    </a:cubicBezTo>
                    <a:cubicBezTo>
                      <a:pt x="8670" y="2404"/>
                      <a:pt x="8626" y="2383"/>
                      <a:pt x="8577" y="2383"/>
                    </a:cubicBezTo>
                    <a:close/>
                    <a:moveTo>
                      <a:pt x="500" y="2742"/>
                    </a:moveTo>
                    <a:cubicBezTo>
                      <a:pt x="446" y="2742"/>
                      <a:pt x="387" y="2771"/>
                      <a:pt x="369" y="2834"/>
                    </a:cubicBezTo>
                    <a:cubicBezTo>
                      <a:pt x="334" y="2894"/>
                      <a:pt x="369" y="2977"/>
                      <a:pt x="441" y="3013"/>
                    </a:cubicBezTo>
                    <a:cubicBezTo>
                      <a:pt x="453" y="3013"/>
                      <a:pt x="476" y="3025"/>
                      <a:pt x="488" y="3025"/>
                    </a:cubicBezTo>
                    <a:cubicBezTo>
                      <a:pt x="548" y="3025"/>
                      <a:pt x="595" y="2989"/>
                      <a:pt x="619" y="2930"/>
                    </a:cubicBezTo>
                    <a:cubicBezTo>
                      <a:pt x="655" y="2870"/>
                      <a:pt x="619" y="2787"/>
                      <a:pt x="548" y="2751"/>
                    </a:cubicBezTo>
                    <a:cubicBezTo>
                      <a:pt x="533" y="2745"/>
                      <a:pt x="517" y="2742"/>
                      <a:pt x="500" y="2742"/>
                    </a:cubicBezTo>
                    <a:close/>
                    <a:moveTo>
                      <a:pt x="8860" y="3043"/>
                    </a:moveTo>
                    <a:cubicBezTo>
                      <a:pt x="8848" y="3043"/>
                      <a:pt x="8835" y="3045"/>
                      <a:pt x="8823" y="3049"/>
                    </a:cubicBezTo>
                    <a:cubicBezTo>
                      <a:pt x="8751" y="3085"/>
                      <a:pt x="8704" y="3156"/>
                      <a:pt x="8727" y="3227"/>
                    </a:cubicBezTo>
                    <a:cubicBezTo>
                      <a:pt x="8751" y="3287"/>
                      <a:pt x="8811" y="3335"/>
                      <a:pt x="8870" y="3335"/>
                    </a:cubicBezTo>
                    <a:cubicBezTo>
                      <a:pt x="8882" y="3335"/>
                      <a:pt x="8894" y="3323"/>
                      <a:pt x="8906" y="3323"/>
                    </a:cubicBezTo>
                    <a:cubicBezTo>
                      <a:pt x="8989" y="3287"/>
                      <a:pt x="9025" y="3215"/>
                      <a:pt x="9001" y="3144"/>
                    </a:cubicBezTo>
                    <a:cubicBezTo>
                      <a:pt x="8972" y="3085"/>
                      <a:pt x="8918" y="3043"/>
                      <a:pt x="8860" y="3043"/>
                    </a:cubicBezTo>
                    <a:close/>
                    <a:moveTo>
                      <a:pt x="255" y="3424"/>
                    </a:moveTo>
                    <a:cubicBezTo>
                      <a:pt x="191" y="3424"/>
                      <a:pt x="141" y="3466"/>
                      <a:pt x="131" y="3525"/>
                    </a:cubicBezTo>
                    <a:cubicBezTo>
                      <a:pt x="119" y="3608"/>
                      <a:pt x="155" y="3680"/>
                      <a:pt x="238" y="3692"/>
                    </a:cubicBezTo>
                    <a:cubicBezTo>
                      <a:pt x="244" y="3698"/>
                      <a:pt x="247" y="3701"/>
                      <a:pt x="250" y="3701"/>
                    </a:cubicBezTo>
                    <a:cubicBezTo>
                      <a:pt x="253" y="3701"/>
                      <a:pt x="256" y="3698"/>
                      <a:pt x="262" y="3692"/>
                    </a:cubicBezTo>
                    <a:cubicBezTo>
                      <a:pt x="322" y="3692"/>
                      <a:pt x="381" y="3644"/>
                      <a:pt x="393" y="3585"/>
                    </a:cubicBezTo>
                    <a:cubicBezTo>
                      <a:pt x="417" y="3513"/>
                      <a:pt x="369" y="3442"/>
                      <a:pt x="298" y="3430"/>
                    </a:cubicBezTo>
                    <a:cubicBezTo>
                      <a:pt x="283" y="3426"/>
                      <a:pt x="269" y="3424"/>
                      <a:pt x="255" y="3424"/>
                    </a:cubicBezTo>
                    <a:close/>
                    <a:moveTo>
                      <a:pt x="9032" y="3750"/>
                    </a:moveTo>
                    <a:cubicBezTo>
                      <a:pt x="9026" y="3750"/>
                      <a:pt x="9019" y="3750"/>
                      <a:pt x="9013" y="3751"/>
                    </a:cubicBezTo>
                    <a:cubicBezTo>
                      <a:pt x="8942" y="3763"/>
                      <a:pt x="8882" y="3847"/>
                      <a:pt x="8894" y="3918"/>
                    </a:cubicBezTo>
                    <a:cubicBezTo>
                      <a:pt x="8906" y="3977"/>
                      <a:pt x="8966" y="4037"/>
                      <a:pt x="9025" y="4037"/>
                    </a:cubicBezTo>
                    <a:lnTo>
                      <a:pt x="9061" y="4037"/>
                    </a:lnTo>
                    <a:cubicBezTo>
                      <a:pt x="9132" y="4025"/>
                      <a:pt x="9192" y="3942"/>
                      <a:pt x="9180" y="3870"/>
                    </a:cubicBezTo>
                    <a:cubicBezTo>
                      <a:pt x="9158" y="3805"/>
                      <a:pt x="9097" y="3750"/>
                      <a:pt x="9032" y="3750"/>
                    </a:cubicBezTo>
                    <a:close/>
                    <a:moveTo>
                      <a:pt x="155" y="4120"/>
                    </a:moveTo>
                    <a:cubicBezTo>
                      <a:pt x="83" y="4120"/>
                      <a:pt x="12" y="4180"/>
                      <a:pt x="12" y="4263"/>
                    </a:cubicBezTo>
                    <a:cubicBezTo>
                      <a:pt x="12" y="4335"/>
                      <a:pt x="72" y="4406"/>
                      <a:pt x="143" y="4406"/>
                    </a:cubicBezTo>
                    <a:cubicBezTo>
                      <a:pt x="238" y="4406"/>
                      <a:pt x="298" y="4358"/>
                      <a:pt x="298" y="4275"/>
                    </a:cubicBezTo>
                    <a:cubicBezTo>
                      <a:pt x="298" y="4204"/>
                      <a:pt x="238" y="4144"/>
                      <a:pt x="155" y="4120"/>
                    </a:cubicBezTo>
                    <a:close/>
                    <a:moveTo>
                      <a:pt x="9085" y="4478"/>
                    </a:moveTo>
                    <a:cubicBezTo>
                      <a:pt x="9013" y="4478"/>
                      <a:pt x="8954" y="4537"/>
                      <a:pt x="8954" y="4609"/>
                    </a:cubicBezTo>
                    <a:lnTo>
                      <a:pt x="8954" y="4632"/>
                    </a:lnTo>
                    <a:cubicBezTo>
                      <a:pt x="8954" y="4704"/>
                      <a:pt x="9013" y="4763"/>
                      <a:pt x="9108" y="4775"/>
                    </a:cubicBezTo>
                    <a:cubicBezTo>
                      <a:pt x="9180" y="4775"/>
                      <a:pt x="9239" y="4716"/>
                      <a:pt x="9239" y="4644"/>
                    </a:cubicBezTo>
                    <a:lnTo>
                      <a:pt x="9239" y="4632"/>
                    </a:lnTo>
                    <a:lnTo>
                      <a:pt x="9239" y="4609"/>
                    </a:lnTo>
                    <a:cubicBezTo>
                      <a:pt x="9227" y="4537"/>
                      <a:pt x="9168" y="4478"/>
                      <a:pt x="9085" y="4478"/>
                    </a:cubicBezTo>
                    <a:close/>
                    <a:moveTo>
                      <a:pt x="143" y="4859"/>
                    </a:moveTo>
                    <a:cubicBezTo>
                      <a:pt x="60" y="4859"/>
                      <a:pt x="0" y="4930"/>
                      <a:pt x="12" y="5001"/>
                    </a:cubicBezTo>
                    <a:cubicBezTo>
                      <a:pt x="24" y="5073"/>
                      <a:pt x="83" y="5132"/>
                      <a:pt x="143" y="5132"/>
                    </a:cubicBezTo>
                    <a:lnTo>
                      <a:pt x="155" y="5132"/>
                    </a:lnTo>
                    <a:cubicBezTo>
                      <a:pt x="250" y="5132"/>
                      <a:pt x="310" y="5061"/>
                      <a:pt x="298" y="4990"/>
                    </a:cubicBezTo>
                    <a:cubicBezTo>
                      <a:pt x="298" y="4906"/>
                      <a:pt x="214" y="4859"/>
                      <a:pt x="143" y="4859"/>
                    </a:cubicBezTo>
                    <a:close/>
                    <a:moveTo>
                      <a:pt x="9042" y="5190"/>
                    </a:moveTo>
                    <a:cubicBezTo>
                      <a:pt x="8975" y="5190"/>
                      <a:pt x="8905" y="5246"/>
                      <a:pt x="8894" y="5311"/>
                    </a:cubicBezTo>
                    <a:cubicBezTo>
                      <a:pt x="8882" y="5394"/>
                      <a:pt x="8942" y="5466"/>
                      <a:pt x="9013" y="5478"/>
                    </a:cubicBezTo>
                    <a:lnTo>
                      <a:pt x="9049" y="5478"/>
                    </a:lnTo>
                    <a:cubicBezTo>
                      <a:pt x="9108" y="5478"/>
                      <a:pt x="9168" y="5430"/>
                      <a:pt x="9180" y="5359"/>
                    </a:cubicBezTo>
                    <a:cubicBezTo>
                      <a:pt x="9192" y="5287"/>
                      <a:pt x="9132" y="5216"/>
                      <a:pt x="9061" y="5192"/>
                    </a:cubicBezTo>
                    <a:cubicBezTo>
                      <a:pt x="9055" y="5191"/>
                      <a:pt x="9048" y="5190"/>
                      <a:pt x="9042" y="5190"/>
                    </a:cubicBezTo>
                    <a:close/>
                    <a:moveTo>
                      <a:pt x="276" y="5567"/>
                    </a:moveTo>
                    <a:cubicBezTo>
                      <a:pt x="264" y="5567"/>
                      <a:pt x="251" y="5569"/>
                      <a:pt x="238" y="5573"/>
                    </a:cubicBezTo>
                    <a:cubicBezTo>
                      <a:pt x="155" y="5597"/>
                      <a:pt x="119" y="5668"/>
                      <a:pt x="131" y="5752"/>
                    </a:cubicBezTo>
                    <a:cubicBezTo>
                      <a:pt x="141" y="5803"/>
                      <a:pt x="188" y="5837"/>
                      <a:pt x="239" y="5837"/>
                    </a:cubicBezTo>
                    <a:cubicBezTo>
                      <a:pt x="247" y="5837"/>
                      <a:pt x="254" y="5836"/>
                      <a:pt x="262" y="5835"/>
                    </a:cubicBezTo>
                    <a:lnTo>
                      <a:pt x="298" y="5835"/>
                    </a:lnTo>
                    <a:cubicBezTo>
                      <a:pt x="369" y="5823"/>
                      <a:pt x="417" y="5752"/>
                      <a:pt x="393" y="5668"/>
                    </a:cubicBezTo>
                    <a:cubicBezTo>
                      <a:pt x="383" y="5609"/>
                      <a:pt x="333" y="5567"/>
                      <a:pt x="276" y="5567"/>
                    </a:cubicBezTo>
                    <a:close/>
                    <a:moveTo>
                      <a:pt x="8868" y="5900"/>
                    </a:moveTo>
                    <a:cubicBezTo>
                      <a:pt x="8810" y="5900"/>
                      <a:pt x="8757" y="5943"/>
                      <a:pt x="8727" y="6002"/>
                    </a:cubicBezTo>
                    <a:cubicBezTo>
                      <a:pt x="8704" y="6073"/>
                      <a:pt x="8751" y="6144"/>
                      <a:pt x="8823" y="6180"/>
                    </a:cubicBezTo>
                    <a:cubicBezTo>
                      <a:pt x="8835" y="6180"/>
                      <a:pt x="8846" y="6180"/>
                      <a:pt x="8870" y="6192"/>
                    </a:cubicBezTo>
                    <a:cubicBezTo>
                      <a:pt x="8930" y="6192"/>
                      <a:pt x="8989" y="6144"/>
                      <a:pt x="9001" y="6085"/>
                    </a:cubicBezTo>
                    <a:cubicBezTo>
                      <a:pt x="9025" y="6013"/>
                      <a:pt x="8989" y="5942"/>
                      <a:pt x="8906" y="5906"/>
                    </a:cubicBezTo>
                    <a:cubicBezTo>
                      <a:pt x="8893" y="5902"/>
                      <a:pt x="8881" y="5900"/>
                      <a:pt x="8868" y="5900"/>
                    </a:cubicBezTo>
                    <a:close/>
                    <a:moveTo>
                      <a:pt x="494" y="6255"/>
                    </a:moveTo>
                    <a:cubicBezTo>
                      <a:pt x="476" y="6255"/>
                      <a:pt x="458" y="6258"/>
                      <a:pt x="441" y="6263"/>
                    </a:cubicBezTo>
                    <a:cubicBezTo>
                      <a:pt x="369" y="6299"/>
                      <a:pt x="334" y="6371"/>
                      <a:pt x="369" y="6442"/>
                    </a:cubicBezTo>
                    <a:cubicBezTo>
                      <a:pt x="393" y="6490"/>
                      <a:pt x="441" y="6525"/>
                      <a:pt x="488" y="6537"/>
                    </a:cubicBezTo>
                    <a:cubicBezTo>
                      <a:pt x="512" y="6537"/>
                      <a:pt x="536" y="6537"/>
                      <a:pt x="548" y="6525"/>
                    </a:cubicBezTo>
                    <a:cubicBezTo>
                      <a:pt x="619" y="6490"/>
                      <a:pt x="655" y="6418"/>
                      <a:pt x="619" y="6347"/>
                    </a:cubicBezTo>
                    <a:cubicBezTo>
                      <a:pt x="601" y="6284"/>
                      <a:pt x="549" y="6255"/>
                      <a:pt x="494" y="6255"/>
                    </a:cubicBezTo>
                    <a:close/>
                    <a:moveTo>
                      <a:pt x="8577" y="6566"/>
                    </a:moveTo>
                    <a:cubicBezTo>
                      <a:pt x="8527" y="6566"/>
                      <a:pt x="8481" y="6590"/>
                      <a:pt x="8465" y="6644"/>
                    </a:cubicBezTo>
                    <a:cubicBezTo>
                      <a:pt x="8430" y="6716"/>
                      <a:pt x="8454" y="6799"/>
                      <a:pt x="8525" y="6835"/>
                    </a:cubicBezTo>
                    <a:cubicBezTo>
                      <a:pt x="8537" y="6835"/>
                      <a:pt x="8573" y="6847"/>
                      <a:pt x="8596" y="6847"/>
                    </a:cubicBezTo>
                    <a:cubicBezTo>
                      <a:pt x="8644" y="6847"/>
                      <a:pt x="8680" y="6823"/>
                      <a:pt x="8716" y="6775"/>
                    </a:cubicBezTo>
                    <a:cubicBezTo>
                      <a:pt x="8751" y="6704"/>
                      <a:pt x="8727" y="6609"/>
                      <a:pt x="8656" y="6585"/>
                    </a:cubicBezTo>
                    <a:cubicBezTo>
                      <a:pt x="8631" y="6573"/>
                      <a:pt x="8604" y="6566"/>
                      <a:pt x="8577" y="6566"/>
                    </a:cubicBezTo>
                    <a:close/>
                    <a:moveTo>
                      <a:pt x="823" y="6882"/>
                    </a:moveTo>
                    <a:cubicBezTo>
                      <a:pt x="797" y="6882"/>
                      <a:pt x="771" y="6890"/>
                      <a:pt x="750" y="6906"/>
                    </a:cubicBezTo>
                    <a:cubicBezTo>
                      <a:pt x="679" y="6954"/>
                      <a:pt x="667" y="7037"/>
                      <a:pt x="715" y="7097"/>
                    </a:cubicBezTo>
                    <a:cubicBezTo>
                      <a:pt x="738" y="7145"/>
                      <a:pt x="786" y="7156"/>
                      <a:pt x="822" y="7180"/>
                    </a:cubicBezTo>
                    <a:cubicBezTo>
                      <a:pt x="857" y="7180"/>
                      <a:pt x="869" y="7156"/>
                      <a:pt x="905" y="7145"/>
                    </a:cubicBezTo>
                    <a:cubicBezTo>
                      <a:pt x="976" y="7097"/>
                      <a:pt x="988" y="7014"/>
                      <a:pt x="941" y="6954"/>
                    </a:cubicBezTo>
                    <a:cubicBezTo>
                      <a:pt x="918" y="6908"/>
                      <a:pt x="870" y="6882"/>
                      <a:pt x="823" y="6882"/>
                    </a:cubicBezTo>
                    <a:close/>
                    <a:moveTo>
                      <a:pt x="8212" y="7179"/>
                    </a:moveTo>
                    <a:cubicBezTo>
                      <a:pt x="8165" y="7179"/>
                      <a:pt x="8119" y="7202"/>
                      <a:pt x="8096" y="7240"/>
                    </a:cubicBezTo>
                    <a:cubicBezTo>
                      <a:pt x="8049" y="7299"/>
                      <a:pt x="8061" y="7383"/>
                      <a:pt x="8120" y="7430"/>
                    </a:cubicBezTo>
                    <a:cubicBezTo>
                      <a:pt x="8132" y="7442"/>
                      <a:pt x="8168" y="7454"/>
                      <a:pt x="8192" y="7454"/>
                    </a:cubicBezTo>
                    <a:cubicBezTo>
                      <a:pt x="8239" y="7454"/>
                      <a:pt x="8287" y="7442"/>
                      <a:pt x="8311" y="7395"/>
                    </a:cubicBezTo>
                    <a:cubicBezTo>
                      <a:pt x="8358" y="7335"/>
                      <a:pt x="8346" y="7252"/>
                      <a:pt x="8287" y="7204"/>
                    </a:cubicBezTo>
                    <a:cubicBezTo>
                      <a:pt x="8265" y="7187"/>
                      <a:pt x="8238" y="7179"/>
                      <a:pt x="8212" y="7179"/>
                    </a:cubicBezTo>
                    <a:close/>
                    <a:moveTo>
                      <a:pt x="1285" y="7467"/>
                    </a:moveTo>
                    <a:cubicBezTo>
                      <a:pt x="1252" y="7467"/>
                      <a:pt x="1219" y="7479"/>
                      <a:pt x="1191" y="7502"/>
                    </a:cubicBezTo>
                    <a:cubicBezTo>
                      <a:pt x="1131" y="7549"/>
                      <a:pt x="1107" y="7633"/>
                      <a:pt x="1167" y="7692"/>
                    </a:cubicBezTo>
                    <a:cubicBezTo>
                      <a:pt x="1191" y="7728"/>
                      <a:pt x="1226" y="7740"/>
                      <a:pt x="1274" y="7740"/>
                    </a:cubicBezTo>
                    <a:cubicBezTo>
                      <a:pt x="1310" y="7740"/>
                      <a:pt x="1334" y="7740"/>
                      <a:pt x="1369" y="7716"/>
                    </a:cubicBezTo>
                    <a:cubicBezTo>
                      <a:pt x="1417" y="7668"/>
                      <a:pt x="1441" y="7573"/>
                      <a:pt x="1381" y="7514"/>
                    </a:cubicBezTo>
                    <a:cubicBezTo>
                      <a:pt x="1356" y="7482"/>
                      <a:pt x="1321" y="7467"/>
                      <a:pt x="1285" y="7467"/>
                    </a:cubicBezTo>
                    <a:close/>
                    <a:moveTo>
                      <a:pt x="7720" y="7707"/>
                    </a:moveTo>
                    <a:cubicBezTo>
                      <a:pt x="7686" y="7707"/>
                      <a:pt x="7650" y="7722"/>
                      <a:pt x="7620" y="7752"/>
                    </a:cubicBezTo>
                    <a:cubicBezTo>
                      <a:pt x="7561" y="7799"/>
                      <a:pt x="7561" y="7895"/>
                      <a:pt x="7620" y="7954"/>
                    </a:cubicBezTo>
                    <a:cubicBezTo>
                      <a:pt x="7644" y="7978"/>
                      <a:pt x="7692" y="7990"/>
                      <a:pt x="7703" y="7990"/>
                    </a:cubicBezTo>
                    <a:cubicBezTo>
                      <a:pt x="7751" y="7990"/>
                      <a:pt x="7775" y="7978"/>
                      <a:pt x="7811" y="7954"/>
                    </a:cubicBezTo>
                    <a:cubicBezTo>
                      <a:pt x="7870" y="7907"/>
                      <a:pt x="7870" y="7811"/>
                      <a:pt x="7811" y="7752"/>
                    </a:cubicBezTo>
                    <a:cubicBezTo>
                      <a:pt x="7787" y="7722"/>
                      <a:pt x="7754" y="7707"/>
                      <a:pt x="7720" y="7707"/>
                    </a:cubicBezTo>
                    <a:close/>
                    <a:moveTo>
                      <a:pt x="1801" y="7955"/>
                    </a:moveTo>
                    <a:cubicBezTo>
                      <a:pt x="1760" y="7955"/>
                      <a:pt x="1719" y="7978"/>
                      <a:pt x="1691" y="8014"/>
                    </a:cubicBezTo>
                    <a:cubicBezTo>
                      <a:pt x="1631" y="8073"/>
                      <a:pt x="1643" y="8157"/>
                      <a:pt x="1703" y="8204"/>
                    </a:cubicBezTo>
                    <a:cubicBezTo>
                      <a:pt x="1727" y="8228"/>
                      <a:pt x="1750" y="8228"/>
                      <a:pt x="1798" y="8240"/>
                    </a:cubicBezTo>
                    <a:cubicBezTo>
                      <a:pt x="1822" y="8240"/>
                      <a:pt x="1869" y="8216"/>
                      <a:pt x="1905" y="8180"/>
                    </a:cubicBezTo>
                    <a:cubicBezTo>
                      <a:pt x="1965" y="8121"/>
                      <a:pt x="1941" y="8038"/>
                      <a:pt x="1881" y="7990"/>
                    </a:cubicBezTo>
                    <a:cubicBezTo>
                      <a:pt x="1857" y="7966"/>
                      <a:pt x="1829" y="7955"/>
                      <a:pt x="1801" y="7955"/>
                    </a:cubicBezTo>
                    <a:close/>
                    <a:moveTo>
                      <a:pt x="7167" y="8175"/>
                    </a:moveTo>
                    <a:cubicBezTo>
                      <a:pt x="7138" y="8175"/>
                      <a:pt x="7109" y="8184"/>
                      <a:pt x="7084" y="8204"/>
                    </a:cubicBezTo>
                    <a:cubicBezTo>
                      <a:pt x="7025" y="8252"/>
                      <a:pt x="7001" y="8335"/>
                      <a:pt x="7049" y="8395"/>
                    </a:cubicBezTo>
                    <a:cubicBezTo>
                      <a:pt x="7084" y="8430"/>
                      <a:pt x="7120" y="8454"/>
                      <a:pt x="7168" y="8454"/>
                    </a:cubicBezTo>
                    <a:cubicBezTo>
                      <a:pt x="7203" y="8454"/>
                      <a:pt x="7215" y="8442"/>
                      <a:pt x="7239" y="8430"/>
                    </a:cubicBezTo>
                    <a:cubicBezTo>
                      <a:pt x="7299" y="8383"/>
                      <a:pt x="7322" y="8288"/>
                      <a:pt x="7275" y="8228"/>
                    </a:cubicBezTo>
                    <a:cubicBezTo>
                      <a:pt x="7247" y="8193"/>
                      <a:pt x="7207" y="8175"/>
                      <a:pt x="7167" y="8175"/>
                    </a:cubicBezTo>
                    <a:close/>
                    <a:moveTo>
                      <a:pt x="2390" y="8370"/>
                    </a:moveTo>
                    <a:cubicBezTo>
                      <a:pt x="2346" y="8370"/>
                      <a:pt x="2305" y="8396"/>
                      <a:pt x="2274" y="8442"/>
                    </a:cubicBezTo>
                    <a:cubicBezTo>
                      <a:pt x="2227" y="8502"/>
                      <a:pt x="2239" y="8585"/>
                      <a:pt x="2322" y="8633"/>
                    </a:cubicBezTo>
                    <a:cubicBezTo>
                      <a:pt x="2334" y="8645"/>
                      <a:pt x="2358" y="8645"/>
                      <a:pt x="2405" y="8669"/>
                    </a:cubicBezTo>
                    <a:cubicBezTo>
                      <a:pt x="2453" y="8669"/>
                      <a:pt x="2500" y="8633"/>
                      <a:pt x="2524" y="8585"/>
                    </a:cubicBezTo>
                    <a:cubicBezTo>
                      <a:pt x="2560" y="8514"/>
                      <a:pt x="2536" y="8442"/>
                      <a:pt x="2465" y="8395"/>
                    </a:cubicBezTo>
                    <a:cubicBezTo>
                      <a:pt x="2439" y="8378"/>
                      <a:pt x="2414" y="8370"/>
                      <a:pt x="2390" y="8370"/>
                    </a:cubicBezTo>
                    <a:close/>
                    <a:moveTo>
                      <a:pt x="6529" y="8535"/>
                    </a:moveTo>
                    <a:cubicBezTo>
                      <a:pt x="6509" y="8535"/>
                      <a:pt x="6488" y="8540"/>
                      <a:pt x="6465" y="8549"/>
                    </a:cubicBezTo>
                    <a:cubicBezTo>
                      <a:pt x="6406" y="8585"/>
                      <a:pt x="6382" y="8669"/>
                      <a:pt x="6406" y="8740"/>
                    </a:cubicBezTo>
                    <a:cubicBezTo>
                      <a:pt x="6441" y="8788"/>
                      <a:pt x="6489" y="8811"/>
                      <a:pt x="6525" y="8823"/>
                    </a:cubicBezTo>
                    <a:cubicBezTo>
                      <a:pt x="6549" y="8823"/>
                      <a:pt x="6572" y="8823"/>
                      <a:pt x="6584" y="8811"/>
                    </a:cubicBezTo>
                    <a:cubicBezTo>
                      <a:pt x="6668" y="8764"/>
                      <a:pt x="6691" y="8692"/>
                      <a:pt x="6668" y="8621"/>
                    </a:cubicBezTo>
                    <a:cubicBezTo>
                      <a:pt x="6633" y="8569"/>
                      <a:pt x="6585" y="8535"/>
                      <a:pt x="6529" y="8535"/>
                    </a:cubicBezTo>
                    <a:close/>
                    <a:moveTo>
                      <a:pt x="3036" y="8683"/>
                    </a:moveTo>
                    <a:cubicBezTo>
                      <a:pt x="2980" y="8683"/>
                      <a:pt x="2935" y="8710"/>
                      <a:pt x="2917" y="8764"/>
                    </a:cubicBezTo>
                    <a:cubicBezTo>
                      <a:pt x="2881" y="8847"/>
                      <a:pt x="2917" y="8919"/>
                      <a:pt x="2989" y="8942"/>
                    </a:cubicBezTo>
                    <a:cubicBezTo>
                      <a:pt x="3001" y="8966"/>
                      <a:pt x="3012" y="8966"/>
                      <a:pt x="3036" y="8966"/>
                    </a:cubicBezTo>
                    <a:cubicBezTo>
                      <a:pt x="3096" y="8966"/>
                      <a:pt x="3131" y="8930"/>
                      <a:pt x="3167" y="8871"/>
                    </a:cubicBezTo>
                    <a:cubicBezTo>
                      <a:pt x="3191" y="8800"/>
                      <a:pt x="3167" y="8728"/>
                      <a:pt x="3096" y="8692"/>
                    </a:cubicBezTo>
                    <a:cubicBezTo>
                      <a:pt x="3075" y="8686"/>
                      <a:pt x="3055" y="8683"/>
                      <a:pt x="3036" y="8683"/>
                    </a:cubicBezTo>
                    <a:close/>
                    <a:moveTo>
                      <a:pt x="5891" y="8777"/>
                    </a:moveTo>
                    <a:cubicBezTo>
                      <a:pt x="5876" y="8777"/>
                      <a:pt x="5861" y="8780"/>
                      <a:pt x="5846" y="8788"/>
                    </a:cubicBezTo>
                    <a:cubicBezTo>
                      <a:pt x="5775" y="8811"/>
                      <a:pt x="5727" y="8883"/>
                      <a:pt x="5739" y="8966"/>
                    </a:cubicBezTo>
                    <a:cubicBezTo>
                      <a:pt x="5749" y="9018"/>
                      <a:pt x="5796" y="9052"/>
                      <a:pt x="5863" y="9052"/>
                    </a:cubicBezTo>
                    <a:cubicBezTo>
                      <a:pt x="5873" y="9052"/>
                      <a:pt x="5883" y="9051"/>
                      <a:pt x="5894" y="9050"/>
                    </a:cubicBezTo>
                    <a:lnTo>
                      <a:pt x="5918" y="9050"/>
                    </a:lnTo>
                    <a:cubicBezTo>
                      <a:pt x="5989" y="9026"/>
                      <a:pt x="6037" y="8942"/>
                      <a:pt x="6025" y="8871"/>
                    </a:cubicBezTo>
                    <a:cubicBezTo>
                      <a:pt x="5996" y="8824"/>
                      <a:pt x="5946" y="8777"/>
                      <a:pt x="5891" y="8777"/>
                    </a:cubicBezTo>
                    <a:close/>
                    <a:moveTo>
                      <a:pt x="3744" y="8869"/>
                    </a:moveTo>
                    <a:cubicBezTo>
                      <a:pt x="3677" y="8869"/>
                      <a:pt x="3607" y="8925"/>
                      <a:pt x="3596" y="8990"/>
                    </a:cubicBezTo>
                    <a:cubicBezTo>
                      <a:pt x="3572" y="9061"/>
                      <a:pt x="3632" y="9145"/>
                      <a:pt x="3703" y="9157"/>
                    </a:cubicBezTo>
                    <a:lnTo>
                      <a:pt x="3727" y="9157"/>
                    </a:lnTo>
                    <a:cubicBezTo>
                      <a:pt x="3786" y="9157"/>
                      <a:pt x="3846" y="9109"/>
                      <a:pt x="3870" y="9038"/>
                    </a:cubicBezTo>
                    <a:cubicBezTo>
                      <a:pt x="3882" y="8966"/>
                      <a:pt x="3834" y="8883"/>
                      <a:pt x="3763" y="8871"/>
                    </a:cubicBezTo>
                    <a:cubicBezTo>
                      <a:pt x="3756" y="8870"/>
                      <a:pt x="3750" y="8869"/>
                      <a:pt x="3744" y="8869"/>
                    </a:cubicBezTo>
                    <a:close/>
                    <a:moveTo>
                      <a:pt x="5162" y="8929"/>
                    </a:moveTo>
                    <a:cubicBezTo>
                      <a:pt x="5156" y="8929"/>
                      <a:pt x="5150" y="8929"/>
                      <a:pt x="5144" y="8930"/>
                    </a:cubicBezTo>
                    <a:cubicBezTo>
                      <a:pt x="5072" y="8942"/>
                      <a:pt x="5013" y="9026"/>
                      <a:pt x="5025" y="9097"/>
                    </a:cubicBezTo>
                    <a:cubicBezTo>
                      <a:pt x="5025" y="9152"/>
                      <a:pt x="5084" y="9206"/>
                      <a:pt x="5140" y="9206"/>
                    </a:cubicBezTo>
                    <a:cubicBezTo>
                      <a:pt x="5145" y="9206"/>
                      <a:pt x="5150" y="9205"/>
                      <a:pt x="5156" y="9204"/>
                    </a:cubicBezTo>
                    <a:lnTo>
                      <a:pt x="5179" y="9204"/>
                    </a:lnTo>
                    <a:cubicBezTo>
                      <a:pt x="5251" y="9204"/>
                      <a:pt x="5310" y="9121"/>
                      <a:pt x="5287" y="9050"/>
                    </a:cubicBezTo>
                    <a:cubicBezTo>
                      <a:pt x="5287" y="8984"/>
                      <a:pt x="5227" y="8929"/>
                      <a:pt x="5162" y="8929"/>
                    </a:cubicBezTo>
                    <a:close/>
                    <a:moveTo>
                      <a:pt x="4465" y="8966"/>
                    </a:moveTo>
                    <a:cubicBezTo>
                      <a:pt x="4382" y="8966"/>
                      <a:pt x="4310" y="9026"/>
                      <a:pt x="4310" y="9097"/>
                    </a:cubicBezTo>
                    <a:cubicBezTo>
                      <a:pt x="4310" y="9169"/>
                      <a:pt x="4370" y="9240"/>
                      <a:pt x="4441" y="9240"/>
                    </a:cubicBezTo>
                    <a:cubicBezTo>
                      <a:pt x="4525" y="9240"/>
                      <a:pt x="4584" y="9181"/>
                      <a:pt x="4596" y="9109"/>
                    </a:cubicBezTo>
                    <a:cubicBezTo>
                      <a:pt x="4596" y="9038"/>
                      <a:pt x="4536" y="8966"/>
                      <a:pt x="4465" y="8966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72" name="Google Shape;4172;p73"/>
          <p:cNvGrpSpPr/>
          <p:nvPr/>
        </p:nvGrpSpPr>
        <p:grpSpPr>
          <a:xfrm>
            <a:off x="4852335" y="3371867"/>
            <a:ext cx="845539" cy="845539"/>
            <a:chOff x="4852335" y="3371867"/>
            <a:chExt cx="845539" cy="845539"/>
          </a:xfrm>
        </p:grpSpPr>
        <p:sp>
          <p:nvSpPr>
            <p:cNvPr id="4173" name="Google Shape;4173;p73"/>
            <p:cNvSpPr/>
            <p:nvPr/>
          </p:nvSpPr>
          <p:spPr>
            <a:xfrm>
              <a:off x="4856438" y="3375281"/>
              <a:ext cx="837678" cy="838022"/>
            </a:xfrm>
            <a:custGeom>
              <a:rect b="b" l="l" r="r" t="t"/>
              <a:pathLst>
                <a:path extrusionOk="0" h="29207" w="29195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73"/>
            <p:cNvSpPr/>
            <p:nvPr/>
          </p:nvSpPr>
          <p:spPr>
            <a:xfrm>
              <a:off x="4898817" y="3416627"/>
              <a:ext cx="755014" cy="755330"/>
            </a:xfrm>
            <a:custGeom>
              <a:rect b="b" l="l" r="r" t="t"/>
              <a:pathLst>
                <a:path extrusionOk="0" h="26325" w="26314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73"/>
            <p:cNvSpPr/>
            <p:nvPr/>
          </p:nvSpPr>
          <p:spPr>
            <a:xfrm>
              <a:off x="4898473" y="3416971"/>
              <a:ext cx="660387" cy="660042"/>
            </a:xfrm>
            <a:custGeom>
              <a:rect b="b" l="l" r="r" t="t"/>
              <a:pathLst>
                <a:path extrusionOk="0" h="23004" w="23016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73"/>
            <p:cNvSpPr/>
            <p:nvPr/>
          </p:nvSpPr>
          <p:spPr>
            <a:xfrm>
              <a:off x="4894714" y="3412524"/>
              <a:ext cx="763536" cy="763536"/>
            </a:xfrm>
            <a:custGeom>
              <a:rect b="b" l="l" r="r" t="t"/>
              <a:pathLst>
                <a:path extrusionOk="0" h="26611" w="26611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73"/>
            <p:cNvSpPr/>
            <p:nvPr/>
          </p:nvSpPr>
          <p:spPr>
            <a:xfrm>
              <a:off x="4852335" y="3371867"/>
              <a:ext cx="845539" cy="845539"/>
            </a:xfrm>
            <a:custGeom>
              <a:rect b="b" l="l" r="r" t="t"/>
              <a:pathLst>
                <a:path extrusionOk="0" h="29469" w="29469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73"/>
            <p:cNvSpPr/>
            <p:nvPr/>
          </p:nvSpPr>
          <p:spPr>
            <a:xfrm>
              <a:off x="5192255" y="3691272"/>
              <a:ext cx="298947" cy="330738"/>
            </a:xfrm>
            <a:custGeom>
              <a:rect b="b" l="l" r="r" t="t"/>
              <a:pathLst>
                <a:path extrusionOk="0" h="11527" w="10419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73"/>
            <p:cNvSpPr/>
            <p:nvPr/>
          </p:nvSpPr>
          <p:spPr>
            <a:xfrm>
              <a:off x="5086007" y="3595123"/>
              <a:ext cx="377192" cy="398510"/>
            </a:xfrm>
            <a:custGeom>
              <a:rect b="b" l="l" r="r" t="t"/>
              <a:pathLst>
                <a:path extrusionOk="0" h="13889" w="13146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73"/>
            <p:cNvSpPr/>
            <p:nvPr/>
          </p:nvSpPr>
          <p:spPr>
            <a:xfrm>
              <a:off x="5186459" y="3705646"/>
              <a:ext cx="177664" cy="177664"/>
            </a:xfrm>
            <a:custGeom>
              <a:rect b="b" l="l" r="r" t="t"/>
              <a:pathLst>
                <a:path extrusionOk="0" h="6192" w="6192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73"/>
            <p:cNvSpPr/>
            <p:nvPr/>
          </p:nvSpPr>
          <p:spPr>
            <a:xfrm>
              <a:off x="5244189" y="3762773"/>
              <a:ext cx="78933" cy="63124"/>
            </a:xfrm>
            <a:custGeom>
              <a:rect b="b" l="l" r="r" t="t"/>
              <a:pathLst>
                <a:path extrusionOk="0" h="2200" w="2751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2" name="Google Shape;4182;p73"/>
          <p:cNvGrpSpPr/>
          <p:nvPr/>
        </p:nvGrpSpPr>
        <p:grpSpPr>
          <a:xfrm>
            <a:off x="5274348" y="1463250"/>
            <a:ext cx="1683844" cy="1348740"/>
            <a:chOff x="5274348" y="1463250"/>
            <a:chExt cx="1683844" cy="1348740"/>
          </a:xfrm>
        </p:grpSpPr>
        <p:sp>
          <p:nvSpPr>
            <p:cNvPr id="4183" name="Google Shape;4183;p73"/>
            <p:cNvSpPr/>
            <p:nvPr/>
          </p:nvSpPr>
          <p:spPr>
            <a:xfrm>
              <a:off x="5274348" y="1463250"/>
              <a:ext cx="1265660" cy="310541"/>
            </a:xfrm>
            <a:custGeom>
              <a:rect b="b" l="l" r="r" t="t"/>
              <a:pathLst>
                <a:path extrusionOk="0" h="10824" w="33612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4" name="Google Shape;4184;p73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4185" name="Google Shape;4185;p73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rect b="b" l="l" r="r" t="t"/>
                <a:pathLst>
                  <a:path extrusionOk="0" h="6133" w="287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73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rect b="b" l="l" r="r" t="t"/>
                <a:pathLst>
                  <a:path extrusionOk="0" h="1751" w="1763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7" name="Google Shape;4187;p73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4188" name="Google Shape;4188;p73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rect b="b" l="l" r="r" t="t"/>
                <a:pathLst>
                  <a:path extrusionOk="0" h="29207" w="29195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73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rect b="b" l="l" r="r" t="t"/>
                <a:pathLst>
                  <a:path extrusionOk="0" h="26314" w="26313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73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rect b="b" l="l" r="r" t="t"/>
                <a:pathLst>
                  <a:path extrusionOk="0" h="23003" w="23015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73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rect b="b" l="l" r="r" t="t"/>
                <a:pathLst>
                  <a:path extrusionOk="0" h="26611" w="26611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73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rect b="b" l="l" r="r" t="t"/>
                <a:pathLst>
                  <a:path extrusionOk="0" h="29469" w="29469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73"/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rect b="b" l="l" r="r" t="t"/>
                <a:pathLst>
                  <a:path extrusionOk="0" h="12860" w="12872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73"/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rect b="b" l="l" r="r" t="t"/>
                <a:pathLst>
                  <a:path extrusionOk="0" h="2013" w="9002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73"/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rect b="b" l="l" r="r" t="t"/>
                <a:pathLst>
                  <a:path extrusionOk="0" h="5775" w="5775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73"/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rect b="b" l="l" r="r" t="t"/>
                <a:pathLst>
                  <a:path extrusionOk="0" h="14741" w="14741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73"/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rect b="b" l="l" r="r" t="t"/>
                <a:pathLst>
                  <a:path extrusionOk="0" h="12407" w="12407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98" name="Google Shape;4198;p73"/>
          <p:cNvGrpSpPr/>
          <p:nvPr/>
        </p:nvGrpSpPr>
        <p:grpSpPr>
          <a:xfrm>
            <a:off x="6517733" y="3113950"/>
            <a:ext cx="1702498" cy="1339177"/>
            <a:chOff x="6517733" y="3113950"/>
            <a:chExt cx="1702498" cy="1339177"/>
          </a:xfrm>
        </p:grpSpPr>
        <p:grpSp>
          <p:nvGrpSpPr>
            <p:cNvPr id="4199" name="Google Shape;4199;p73"/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</p:grpSpPr>
          <p:sp>
            <p:nvSpPr>
              <p:cNvPr id="4200" name="Google Shape;4200;p73"/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rect b="b" l="l" r="r" t="t"/>
                <a:pathLst>
                  <a:path extrusionOk="0" h="6133" w="286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73"/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rect b="b" l="l" r="r" t="t"/>
                <a:pathLst>
                  <a:path extrusionOk="0" h="1763" w="1752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2" name="Google Shape;4202;p73"/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</p:grpSpPr>
          <p:sp>
            <p:nvSpPr>
              <p:cNvPr id="4203" name="Google Shape;4203;p73"/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rect b="b" l="l" r="r" t="t"/>
                <a:pathLst>
                  <a:path extrusionOk="0" h="10454" w="33696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73"/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rect b="b" l="l" r="r" t="t"/>
                <a:pathLst>
                  <a:path extrusionOk="0" h="1763" w="1763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5" name="Google Shape;4205;p73"/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</p:grpSpPr>
          <p:sp>
            <p:nvSpPr>
              <p:cNvPr id="4206" name="Google Shape;4206;p73"/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rect b="b" l="l" r="r" t="t"/>
                <a:pathLst>
                  <a:path extrusionOk="0" h="29207" w="29207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73"/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rect b="b" l="l" r="r" t="t"/>
                <a:pathLst>
                  <a:path extrusionOk="0" h="26314" w="26314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73"/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rect b="b" l="l" r="r" t="t"/>
                <a:pathLst>
                  <a:path extrusionOk="0" h="23016" w="23016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73"/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rect b="b" l="l" r="r" t="t"/>
                <a:pathLst>
                  <a:path extrusionOk="0" h="26612" w="26611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73"/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rect b="b" l="l" r="r" t="t"/>
                <a:pathLst>
                  <a:path extrusionOk="0" h="29469" w="29469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73"/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rect b="b" l="l" r="r" t="t"/>
                <a:pathLst>
                  <a:path extrusionOk="0" h="12937" w="13967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73"/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rect b="b" l="l" r="r" t="t"/>
                <a:pathLst>
                  <a:path extrusionOk="0" h="2716" w="9764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73"/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rect b="b" l="l" r="r" t="t"/>
                <a:pathLst>
                  <a:path extrusionOk="0" h="2728" w="9764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73"/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rect b="b" l="l" r="r" t="t"/>
                <a:pathLst>
                  <a:path extrusionOk="0" h="286" w="14514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73"/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rect b="b" l="l" r="r" t="t"/>
                <a:pathLst>
                  <a:path extrusionOk="0" h="14797" w="16122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73"/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rect b="b" l="l" r="r" t="t"/>
                <a:pathLst>
                  <a:path extrusionOk="0" h="14800" w="8692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73"/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rect b="b" l="l" r="r" t="t"/>
                <a:pathLst>
                  <a:path extrusionOk="0" h="14502" w="286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18" name="Google Shape;4218;p73"/>
          <p:cNvGrpSpPr/>
          <p:nvPr/>
        </p:nvGrpSpPr>
        <p:grpSpPr>
          <a:xfrm>
            <a:off x="3383892" y="2957248"/>
            <a:ext cx="1265700" cy="986327"/>
            <a:chOff x="3383892" y="2957248"/>
            <a:chExt cx="1265700" cy="986327"/>
          </a:xfrm>
        </p:grpSpPr>
        <p:sp>
          <p:nvSpPr>
            <p:cNvPr id="4219" name="Google Shape;4219;p73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SATURN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4220" name="Google Shape;4220;p73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21" name="Google Shape;4221;p73"/>
          <p:cNvGrpSpPr/>
          <p:nvPr/>
        </p:nvGrpSpPr>
        <p:grpSpPr>
          <a:xfrm>
            <a:off x="868476" y="2957250"/>
            <a:ext cx="1265700" cy="986327"/>
            <a:chOff x="868476" y="2957250"/>
            <a:chExt cx="1265700" cy="986327"/>
          </a:xfrm>
        </p:grpSpPr>
        <p:sp>
          <p:nvSpPr>
            <p:cNvPr id="4222" name="Google Shape;4222;p73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EARTH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4223" name="Google Shape;4223;p73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24" name="Google Shape;4224;p73"/>
          <p:cNvGrpSpPr/>
          <p:nvPr/>
        </p:nvGrpSpPr>
        <p:grpSpPr>
          <a:xfrm>
            <a:off x="2131611" y="1746767"/>
            <a:ext cx="1265700" cy="986327"/>
            <a:chOff x="2131611" y="1746767"/>
            <a:chExt cx="1265700" cy="986327"/>
          </a:xfrm>
        </p:grpSpPr>
        <p:sp>
          <p:nvSpPr>
            <p:cNvPr id="4225" name="Google Shape;4225;p73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NEPTUNE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4226" name="Google Shape;4226;p73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27" name="Google Shape;4227;p73"/>
          <p:cNvGrpSpPr/>
          <p:nvPr/>
        </p:nvGrpSpPr>
        <p:grpSpPr>
          <a:xfrm>
            <a:off x="5906743" y="2957250"/>
            <a:ext cx="1265700" cy="986327"/>
            <a:chOff x="5906743" y="2957250"/>
            <a:chExt cx="1265700" cy="986327"/>
          </a:xfrm>
        </p:grpSpPr>
        <p:sp>
          <p:nvSpPr>
            <p:cNvPr id="4228" name="Google Shape;4228;p73"/>
            <p:cNvSpPr txBox="1"/>
            <p:nvPr/>
          </p:nvSpPr>
          <p:spPr>
            <a:xfrm>
              <a:off x="5906743" y="3408678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29" name="Google Shape;4229;p73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MERCURY</a:t>
              </a:r>
              <a:endParaRPr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4230" name="Google Shape;4230;p73"/>
          <p:cNvGrpSpPr/>
          <p:nvPr/>
        </p:nvGrpSpPr>
        <p:grpSpPr>
          <a:xfrm>
            <a:off x="4645317" y="1746768"/>
            <a:ext cx="1265700" cy="986327"/>
            <a:chOff x="4645317" y="1746768"/>
            <a:chExt cx="1265700" cy="986327"/>
          </a:xfrm>
        </p:grpSpPr>
        <p:sp>
          <p:nvSpPr>
            <p:cNvPr id="4231" name="Google Shape;4231;p73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MARS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4232" name="Google Shape;4232;p73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33" name="Google Shape;4233;p73"/>
          <p:cNvGrpSpPr/>
          <p:nvPr/>
        </p:nvGrpSpPr>
        <p:grpSpPr>
          <a:xfrm>
            <a:off x="7159842" y="1746768"/>
            <a:ext cx="1265700" cy="986327"/>
            <a:chOff x="7159842" y="1746768"/>
            <a:chExt cx="1265700" cy="986327"/>
          </a:xfrm>
        </p:grpSpPr>
        <p:sp>
          <p:nvSpPr>
            <p:cNvPr id="4234" name="Google Shape;4234;p73"/>
            <p:cNvSpPr txBox="1"/>
            <p:nvPr/>
          </p:nvSpPr>
          <p:spPr>
            <a:xfrm>
              <a:off x="7159842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JUPITER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4235" name="Google Shape;4235;p73"/>
            <p:cNvSpPr txBox="1"/>
            <p:nvPr/>
          </p:nvSpPr>
          <p:spPr>
            <a:xfrm>
              <a:off x="7159842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236" name="Google Shape;4236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79075" y="13342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Getting the password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79075" y="2383475"/>
            <a:ext cx="3960000" cy="11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password needs to be input through the keypad manually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Emulated the keypad I2C peripheral using a second Arduino.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79075" y="1869525"/>
            <a:ext cx="43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</a:rPr>
              <a:t>Automating Password entry</a:t>
            </a:r>
            <a:endParaRPr sz="1900">
              <a:solidFill>
                <a:schemeClr val="accent4"/>
              </a:solidFill>
            </a:endParaRPr>
          </a:p>
        </p:txBody>
      </p:sp>
      <p:grpSp>
        <p:nvGrpSpPr>
          <p:cNvPr id="119" name="Google Shape;119;p20"/>
          <p:cNvGrpSpPr/>
          <p:nvPr/>
        </p:nvGrpSpPr>
        <p:grpSpPr>
          <a:xfrm>
            <a:off x="4469300" y="1139848"/>
            <a:ext cx="4442575" cy="2716977"/>
            <a:chOff x="4551675" y="1139848"/>
            <a:chExt cx="4442575" cy="2716977"/>
          </a:xfrm>
        </p:grpSpPr>
        <p:pic>
          <p:nvPicPr>
            <p:cNvPr id="120" name="Google Shape;12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51675" y="1139848"/>
              <a:ext cx="4375200" cy="1147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20"/>
            <p:cNvSpPr txBox="1"/>
            <p:nvPr/>
          </p:nvSpPr>
          <p:spPr>
            <a:xfrm>
              <a:off x="4731825" y="2197375"/>
              <a:ext cx="69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Keypad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2" name="Google Shape;122;p20"/>
            <p:cNvSpPr txBox="1"/>
            <p:nvPr/>
          </p:nvSpPr>
          <p:spPr>
            <a:xfrm>
              <a:off x="6231850" y="2162600"/>
              <a:ext cx="88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PCF8574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3" name="Google Shape;123;p20"/>
            <p:cNvSpPr txBox="1"/>
            <p:nvPr/>
          </p:nvSpPr>
          <p:spPr>
            <a:xfrm>
              <a:off x="8105950" y="2162600"/>
              <a:ext cx="88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Victim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124" name="Google Shape;12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5557" y="2566681"/>
              <a:ext cx="3387425" cy="1048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0"/>
            <p:cNvSpPr txBox="1"/>
            <p:nvPr/>
          </p:nvSpPr>
          <p:spPr>
            <a:xfrm>
              <a:off x="7419825" y="3487525"/>
              <a:ext cx="88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Victim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6" name="Google Shape;126;p20"/>
            <p:cNvSpPr txBox="1"/>
            <p:nvPr/>
          </p:nvSpPr>
          <p:spPr>
            <a:xfrm>
              <a:off x="5525475" y="3445275"/>
              <a:ext cx="88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Spy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74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242" name="Google Shape;4242;p74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4243" name="Google Shape;4243;p74"/>
            <p:cNvSpPr/>
            <p:nvPr/>
          </p:nvSpPr>
          <p:spPr>
            <a:xfrm>
              <a:off x="457200" y="2520800"/>
              <a:ext cx="8229656" cy="159250"/>
            </a:xfrm>
            <a:custGeom>
              <a:rect b="b" l="l" r="r" t="t"/>
              <a:pathLst>
                <a:path extrusionOk="0" h="6370" w="18125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74"/>
            <p:cNvSpPr/>
            <p:nvPr/>
          </p:nvSpPr>
          <p:spPr>
            <a:xfrm>
              <a:off x="2752863" y="1811175"/>
              <a:ext cx="1001350" cy="772450"/>
            </a:xfrm>
            <a:custGeom>
              <a:rect b="b" l="l" r="r" t="t"/>
              <a:pathLst>
                <a:path extrusionOk="0" h="30898" w="40054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4"/>
            <p:cNvSpPr/>
            <p:nvPr/>
          </p:nvSpPr>
          <p:spPr>
            <a:xfrm>
              <a:off x="2752863" y="1811175"/>
              <a:ext cx="1001350" cy="89325"/>
            </a:xfrm>
            <a:custGeom>
              <a:rect b="b" l="l" r="r" t="t"/>
              <a:pathLst>
                <a:path extrusionOk="0" h="3573" w="40054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4"/>
            <p:cNvSpPr/>
            <p:nvPr/>
          </p:nvSpPr>
          <p:spPr>
            <a:xfrm>
              <a:off x="2795138" y="1837375"/>
              <a:ext cx="37225" cy="37225"/>
            </a:xfrm>
            <a:custGeom>
              <a:rect b="b" l="l" r="r" t="t"/>
              <a:pathLst>
                <a:path extrusionOk="0" h="1489" w="1489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4"/>
            <p:cNvSpPr/>
            <p:nvPr/>
          </p:nvSpPr>
          <p:spPr>
            <a:xfrm>
              <a:off x="2875213" y="1837375"/>
              <a:ext cx="37225" cy="37225"/>
            </a:xfrm>
            <a:custGeom>
              <a:rect b="b" l="l" r="r" t="t"/>
              <a:pathLst>
                <a:path extrusionOk="0" h="1489" w="1489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4"/>
            <p:cNvSpPr/>
            <p:nvPr/>
          </p:nvSpPr>
          <p:spPr>
            <a:xfrm>
              <a:off x="2955563" y="1837375"/>
              <a:ext cx="37225" cy="37225"/>
            </a:xfrm>
            <a:custGeom>
              <a:rect b="b" l="l" r="r" t="t"/>
              <a:pathLst>
                <a:path extrusionOk="0" h="1489" w="1489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4"/>
            <p:cNvSpPr/>
            <p:nvPr/>
          </p:nvSpPr>
          <p:spPr>
            <a:xfrm>
              <a:off x="2806738" y="1954650"/>
              <a:ext cx="892700" cy="194100"/>
            </a:xfrm>
            <a:custGeom>
              <a:rect b="b" l="l" r="r" t="t"/>
              <a:pathLst>
                <a:path extrusionOk="0" h="7764" w="35708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74"/>
            <p:cNvSpPr/>
            <p:nvPr/>
          </p:nvSpPr>
          <p:spPr>
            <a:xfrm>
              <a:off x="2806738" y="2187125"/>
              <a:ext cx="331625" cy="187850"/>
            </a:xfrm>
            <a:custGeom>
              <a:rect b="b" l="l" r="r" t="t"/>
              <a:pathLst>
                <a:path extrusionOk="0" h="7514" w="13265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74"/>
            <p:cNvSpPr/>
            <p:nvPr/>
          </p:nvSpPr>
          <p:spPr>
            <a:xfrm>
              <a:off x="3177013" y="2187125"/>
              <a:ext cx="522725" cy="25625"/>
            </a:xfrm>
            <a:custGeom>
              <a:rect b="b" l="l" r="r" t="t"/>
              <a:pathLst>
                <a:path extrusionOk="0" h="1025" w="20909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4"/>
            <p:cNvSpPr/>
            <p:nvPr/>
          </p:nvSpPr>
          <p:spPr>
            <a:xfrm>
              <a:off x="3177013" y="2258550"/>
              <a:ext cx="522725" cy="25625"/>
            </a:xfrm>
            <a:custGeom>
              <a:rect b="b" l="l" r="r" t="t"/>
              <a:pathLst>
                <a:path extrusionOk="0" h="1025" w="20909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4"/>
            <p:cNvSpPr/>
            <p:nvPr/>
          </p:nvSpPr>
          <p:spPr>
            <a:xfrm>
              <a:off x="3177013" y="2330000"/>
              <a:ext cx="522725" cy="25625"/>
            </a:xfrm>
            <a:custGeom>
              <a:rect b="b" l="l" r="r" t="t"/>
              <a:pathLst>
                <a:path extrusionOk="0" h="1025" w="20909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4"/>
            <p:cNvSpPr/>
            <p:nvPr/>
          </p:nvSpPr>
          <p:spPr>
            <a:xfrm>
              <a:off x="2806738" y="2413325"/>
              <a:ext cx="892700" cy="25325"/>
            </a:xfrm>
            <a:custGeom>
              <a:rect b="b" l="l" r="r" t="t"/>
              <a:pathLst>
                <a:path extrusionOk="0" h="1013" w="35708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4"/>
            <p:cNvSpPr/>
            <p:nvPr/>
          </p:nvSpPr>
          <p:spPr>
            <a:xfrm>
              <a:off x="2806738" y="2484775"/>
              <a:ext cx="892700" cy="25625"/>
            </a:xfrm>
            <a:custGeom>
              <a:rect b="b" l="l" r="r" t="t"/>
              <a:pathLst>
                <a:path extrusionOk="0" h="1025" w="35708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74"/>
            <p:cNvSpPr/>
            <p:nvPr/>
          </p:nvSpPr>
          <p:spPr>
            <a:xfrm>
              <a:off x="5390088" y="1900475"/>
              <a:ext cx="1049275" cy="683150"/>
            </a:xfrm>
            <a:custGeom>
              <a:rect b="b" l="l" r="r" t="t"/>
              <a:pathLst>
                <a:path extrusionOk="0" h="27326" w="41971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74"/>
            <p:cNvSpPr/>
            <p:nvPr/>
          </p:nvSpPr>
          <p:spPr>
            <a:xfrm>
              <a:off x="5390088" y="2165975"/>
              <a:ext cx="1049275" cy="417950"/>
            </a:xfrm>
            <a:custGeom>
              <a:rect b="b" l="l" r="r" t="t"/>
              <a:pathLst>
                <a:path extrusionOk="0" h="16718" w="41971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4"/>
            <p:cNvSpPr/>
            <p:nvPr/>
          </p:nvSpPr>
          <p:spPr>
            <a:xfrm>
              <a:off x="5390088" y="1900775"/>
              <a:ext cx="1049275" cy="435500"/>
            </a:xfrm>
            <a:custGeom>
              <a:rect b="b" l="l" r="r" t="t"/>
              <a:pathLst>
                <a:path extrusionOk="0" h="17420" w="41971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4"/>
            <p:cNvSpPr/>
            <p:nvPr/>
          </p:nvSpPr>
          <p:spPr>
            <a:xfrm>
              <a:off x="6314613" y="1631100"/>
              <a:ext cx="575100" cy="646525"/>
            </a:xfrm>
            <a:custGeom>
              <a:rect b="b" l="l" r="r" t="t"/>
              <a:pathLst>
                <a:path extrusionOk="0" h="25861" w="23004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4"/>
            <p:cNvSpPr/>
            <p:nvPr/>
          </p:nvSpPr>
          <p:spPr>
            <a:xfrm>
              <a:off x="6419688" y="1749850"/>
              <a:ext cx="364050" cy="408725"/>
            </a:xfrm>
            <a:custGeom>
              <a:rect b="b" l="l" r="r" t="t"/>
              <a:pathLst>
                <a:path extrusionOk="0" h="16349" w="14562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4"/>
            <p:cNvSpPr/>
            <p:nvPr/>
          </p:nvSpPr>
          <p:spPr>
            <a:xfrm>
              <a:off x="6503513" y="1865200"/>
              <a:ext cx="235850" cy="207500"/>
            </a:xfrm>
            <a:custGeom>
              <a:rect b="b" l="l" r="r" t="t"/>
              <a:pathLst>
                <a:path extrusionOk="0" h="8300" w="9434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4"/>
            <p:cNvSpPr/>
            <p:nvPr/>
          </p:nvSpPr>
          <p:spPr>
            <a:xfrm>
              <a:off x="2306388" y="1600450"/>
              <a:ext cx="587900" cy="707550"/>
            </a:xfrm>
            <a:custGeom>
              <a:rect b="b" l="l" r="r" t="t"/>
              <a:pathLst>
                <a:path extrusionOk="0" h="28302" w="23516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4"/>
            <p:cNvSpPr/>
            <p:nvPr/>
          </p:nvSpPr>
          <p:spPr>
            <a:xfrm>
              <a:off x="2398663" y="1711750"/>
              <a:ext cx="403350" cy="485525"/>
            </a:xfrm>
            <a:custGeom>
              <a:rect b="b" l="l" r="r" t="t"/>
              <a:pathLst>
                <a:path extrusionOk="0" h="19421" w="16134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4"/>
            <p:cNvSpPr/>
            <p:nvPr/>
          </p:nvSpPr>
          <p:spPr>
            <a:xfrm>
              <a:off x="2466763" y="1826150"/>
              <a:ext cx="266850" cy="234425"/>
            </a:xfrm>
            <a:custGeom>
              <a:rect b="b" l="l" r="r" t="t"/>
              <a:pathLst>
                <a:path extrusionOk="0" h="9377" w="10674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4"/>
            <p:cNvSpPr/>
            <p:nvPr/>
          </p:nvSpPr>
          <p:spPr>
            <a:xfrm>
              <a:off x="3753588" y="1479600"/>
              <a:ext cx="1636525" cy="1104325"/>
            </a:xfrm>
            <a:custGeom>
              <a:rect b="b" l="l" r="r" t="t"/>
              <a:pathLst>
                <a:path extrusionOk="0" h="44173" w="65461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4"/>
            <p:cNvSpPr/>
            <p:nvPr/>
          </p:nvSpPr>
          <p:spPr>
            <a:xfrm>
              <a:off x="3821463" y="1545675"/>
              <a:ext cx="1500800" cy="972175"/>
            </a:xfrm>
            <a:custGeom>
              <a:rect b="b" l="l" r="r" t="t"/>
              <a:pathLst>
                <a:path extrusionOk="0" h="38887" w="60032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4"/>
            <p:cNvSpPr/>
            <p:nvPr/>
          </p:nvSpPr>
          <p:spPr>
            <a:xfrm>
              <a:off x="3530038" y="2478525"/>
              <a:ext cx="2083625" cy="105700"/>
            </a:xfrm>
            <a:custGeom>
              <a:rect b="b" l="l" r="r" t="t"/>
              <a:pathLst>
                <a:path extrusionOk="0" h="4228" w="83345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74"/>
            <p:cNvSpPr/>
            <p:nvPr/>
          </p:nvSpPr>
          <p:spPr>
            <a:xfrm>
              <a:off x="4307813" y="2478525"/>
              <a:ext cx="528675" cy="44675"/>
            </a:xfrm>
            <a:custGeom>
              <a:rect b="b" l="l" r="r" t="t"/>
              <a:pathLst>
                <a:path extrusionOk="0" h="1787" w="21147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74"/>
            <p:cNvSpPr/>
            <p:nvPr/>
          </p:nvSpPr>
          <p:spPr>
            <a:xfrm>
              <a:off x="4356938" y="1657875"/>
              <a:ext cx="429250" cy="708750"/>
            </a:xfrm>
            <a:custGeom>
              <a:rect b="b" l="l" r="r" t="t"/>
              <a:pathLst>
                <a:path extrusionOk="0" h="28350" w="1717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4"/>
            <p:cNvSpPr/>
            <p:nvPr/>
          </p:nvSpPr>
          <p:spPr>
            <a:xfrm>
              <a:off x="4467063" y="2032050"/>
              <a:ext cx="209875" cy="276825"/>
            </a:xfrm>
            <a:custGeom>
              <a:rect b="b" l="l" r="r" t="t"/>
              <a:pathLst>
                <a:path extrusionOk="0" h="11073" w="8395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4"/>
            <p:cNvSpPr/>
            <p:nvPr/>
          </p:nvSpPr>
          <p:spPr>
            <a:xfrm>
              <a:off x="5500838" y="1563825"/>
              <a:ext cx="55975" cy="65500"/>
            </a:xfrm>
            <a:custGeom>
              <a:rect b="b" l="l" r="r" t="t"/>
              <a:pathLst>
                <a:path extrusionOk="0" h="2620" w="2239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4"/>
            <p:cNvSpPr/>
            <p:nvPr/>
          </p:nvSpPr>
          <p:spPr>
            <a:xfrm>
              <a:off x="5716638" y="1329875"/>
              <a:ext cx="103900" cy="121475"/>
            </a:xfrm>
            <a:custGeom>
              <a:rect b="b" l="l" r="r" t="t"/>
              <a:pathLst>
                <a:path extrusionOk="0" h="4859" w="4156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4"/>
            <p:cNvSpPr/>
            <p:nvPr/>
          </p:nvSpPr>
          <p:spPr>
            <a:xfrm>
              <a:off x="5974688" y="1417075"/>
              <a:ext cx="209875" cy="244400"/>
            </a:xfrm>
            <a:custGeom>
              <a:rect b="b" l="l" r="r" t="t"/>
              <a:pathLst>
                <a:path extrusionOk="0" h="9776" w="8395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4"/>
            <p:cNvSpPr/>
            <p:nvPr/>
          </p:nvSpPr>
          <p:spPr>
            <a:xfrm>
              <a:off x="6804263" y="2233550"/>
              <a:ext cx="103600" cy="121475"/>
            </a:xfrm>
            <a:custGeom>
              <a:rect b="b" l="l" r="r" t="t"/>
              <a:pathLst>
                <a:path extrusionOk="0" h="4859" w="4144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4"/>
            <p:cNvSpPr/>
            <p:nvPr/>
          </p:nvSpPr>
          <p:spPr>
            <a:xfrm>
              <a:off x="7023638" y="2013000"/>
              <a:ext cx="55975" cy="65200"/>
            </a:xfrm>
            <a:custGeom>
              <a:rect b="b" l="l" r="r" t="t"/>
              <a:pathLst>
                <a:path extrusionOk="0" h="2608" w="2239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4"/>
            <p:cNvSpPr/>
            <p:nvPr/>
          </p:nvSpPr>
          <p:spPr>
            <a:xfrm>
              <a:off x="6828088" y="1385225"/>
              <a:ext cx="55675" cy="65525"/>
            </a:xfrm>
            <a:custGeom>
              <a:rect b="b" l="l" r="r" t="t"/>
              <a:pathLst>
                <a:path extrusionOk="0" h="2621" w="2227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4"/>
            <p:cNvSpPr/>
            <p:nvPr/>
          </p:nvSpPr>
          <p:spPr>
            <a:xfrm>
              <a:off x="3586888" y="1563825"/>
              <a:ext cx="56000" cy="65500"/>
            </a:xfrm>
            <a:custGeom>
              <a:rect b="b" l="l" r="r" t="t"/>
              <a:pathLst>
                <a:path extrusionOk="0" h="2620" w="224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4"/>
            <p:cNvSpPr/>
            <p:nvPr/>
          </p:nvSpPr>
          <p:spPr>
            <a:xfrm>
              <a:off x="3323163" y="1329875"/>
              <a:ext cx="103925" cy="121475"/>
            </a:xfrm>
            <a:custGeom>
              <a:rect b="b" l="l" r="r" t="t"/>
              <a:pathLst>
                <a:path extrusionOk="0" h="4859" w="4157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4"/>
            <p:cNvSpPr/>
            <p:nvPr/>
          </p:nvSpPr>
          <p:spPr>
            <a:xfrm>
              <a:off x="2959438" y="1417075"/>
              <a:ext cx="209875" cy="244400"/>
            </a:xfrm>
            <a:custGeom>
              <a:rect b="b" l="l" r="r" t="t"/>
              <a:pathLst>
                <a:path extrusionOk="0" h="9776" w="8395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4"/>
            <p:cNvSpPr/>
            <p:nvPr/>
          </p:nvSpPr>
          <p:spPr>
            <a:xfrm>
              <a:off x="2235838" y="2233550"/>
              <a:ext cx="103900" cy="121475"/>
            </a:xfrm>
            <a:custGeom>
              <a:rect b="b" l="l" r="r" t="t"/>
              <a:pathLst>
                <a:path extrusionOk="0" h="4859" w="4156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74"/>
            <p:cNvSpPr/>
            <p:nvPr/>
          </p:nvSpPr>
          <p:spPr>
            <a:xfrm>
              <a:off x="2064388" y="2013000"/>
              <a:ext cx="55675" cy="65200"/>
            </a:xfrm>
            <a:custGeom>
              <a:rect b="b" l="l" r="r" t="t"/>
              <a:pathLst>
                <a:path extrusionOk="0" h="2608" w="2227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74"/>
            <p:cNvSpPr/>
            <p:nvPr/>
          </p:nvSpPr>
          <p:spPr>
            <a:xfrm>
              <a:off x="2259638" y="1385225"/>
              <a:ext cx="56300" cy="65525"/>
            </a:xfrm>
            <a:custGeom>
              <a:rect b="b" l="l" r="r" t="t"/>
              <a:pathLst>
                <a:path extrusionOk="0" h="2621" w="2252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3" name="Google Shape;4283;p74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4284" name="Google Shape;4284;p74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rect b="b" l="l" r="r" t="t"/>
              <a:pathLst>
                <a:path extrusionOk="0" h="4194" w="2764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5" name="Google Shape;4285;p74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4286" name="Google Shape;4286;p74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87" name="Google Shape;4287;p74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288" name="Google Shape;4288;p74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4289" name="Google Shape;4289;p74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rect b="b" l="l" r="r" t="t"/>
              <a:pathLst>
                <a:path extrusionOk="0" h="4194" w="275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90" name="Google Shape;4290;p74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4291" name="Google Shape;4291;p74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92" name="Google Shape;4292;p74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293" name="Google Shape;4293;p74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4294" name="Google Shape;4294;p74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rect b="b" l="l" r="r" t="t"/>
              <a:pathLst>
                <a:path extrusionOk="0" h="4194" w="2748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95" name="Google Shape;4295;p74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4296" name="Google Shape;4296;p74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97" name="Google Shape;4297;p74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298" name="Google Shape;4298;p74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4299" name="Google Shape;4299;p74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rect b="b" l="l" r="r" t="t"/>
              <a:pathLst>
                <a:path extrusionOk="0" h="4194" w="2751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0" name="Google Shape;4300;p74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4301" name="Google Shape;4301;p74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02" name="Google Shape;4302;p74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4303" name="Google Shape;430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p75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309" name="Google Shape;4309;p75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310" name="Google Shape;4310;p75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311" name="Google Shape;4311;p75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rect b="b" l="l" r="r" t="t"/>
                <a:pathLst>
                  <a:path extrusionOk="0" h="21289" w="19325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12" name="Google Shape;4312;p75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313" name="Google Shape;4313;p75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rect b="b" l="l" r="r" t="t"/>
                  <a:pathLst>
                    <a:path extrusionOk="0" h="21289" w="19325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4" name="Google Shape;4314;p75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rect b="b" l="l" r="r" t="t"/>
                  <a:pathLst>
                    <a:path extrusionOk="0" h="4370" w="4382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5" name="Google Shape;4315;p75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rect b="b" l="l" r="r" t="t"/>
                  <a:pathLst>
                    <a:path extrusionOk="0" h="2728" w="6966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6" name="Google Shape;4316;p75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rect b="b" l="l" r="r" t="t"/>
                  <a:pathLst>
                    <a:path extrusionOk="0" h="1167" w="7597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7" name="Google Shape;4317;p75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rect b="b" l="l" r="r" t="t"/>
                  <a:pathLst>
                    <a:path extrusionOk="0" h="1168" w="7597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8" name="Google Shape;4318;p75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rect b="b" l="l" r="r" t="t"/>
                  <a:pathLst>
                    <a:path extrusionOk="0" h="1179" w="5287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9" name="Google Shape;4319;p75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rect b="b" l="l" r="r" t="t"/>
                  <a:pathLst>
                    <a:path extrusionOk="0" h="6252" w="19372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0" name="Google Shape;4320;p75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rect b="b" l="l" r="r" t="t"/>
                  <a:pathLst>
                    <a:path extrusionOk="0" h="1370" w="1406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1" name="Google Shape;4321;p75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rect b="b" l="l" r="r" t="t"/>
                  <a:pathLst>
                    <a:path extrusionOk="0" h="1370" w="1406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2" name="Google Shape;4322;p75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rect b="b" l="l" r="r" t="t"/>
                  <a:pathLst>
                    <a:path extrusionOk="0" h="1370" w="1406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3" name="Google Shape;4323;p75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rect b="b" l="l" r="r" t="t"/>
                  <a:pathLst>
                    <a:path extrusionOk="0" h="1370" w="1406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4" name="Google Shape;4324;p75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rect b="b" l="l" r="r" t="t"/>
                  <a:pathLst>
                    <a:path extrusionOk="0" h="1370" w="1406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5" name="Google Shape;4325;p75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rect b="b" l="l" r="r" t="t"/>
                  <a:pathLst>
                    <a:path extrusionOk="0" h="12383" w="7514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6" name="Google Shape;4326;p75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rect b="b" l="l" r="r" t="t"/>
                  <a:pathLst>
                    <a:path extrusionOk="0" h="4823" w="3668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27" name="Google Shape;4327;p75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328" name="Google Shape;4328;p75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29" name="Google Shape;4329;p75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330" name="Google Shape;4330;p75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331" name="Google Shape;4331;p75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332" name="Google Shape;4332;p75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rect b="b" l="l" r="r" t="t"/>
                <a:pathLst>
                  <a:path extrusionOk="0" h="21289" w="19325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33" name="Google Shape;4333;p75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334" name="Google Shape;4334;p75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rect b="b" l="l" r="r" t="t"/>
                  <a:pathLst>
                    <a:path extrusionOk="0" h="21289" w="19325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5" name="Google Shape;4335;p75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rect b="b" l="l" r="r" t="t"/>
                  <a:pathLst>
                    <a:path extrusionOk="0" h="2287" w="19325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6" name="Google Shape;4336;p75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rect b="b" l="l" r="r" t="t"/>
                  <a:pathLst>
                    <a:path extrusionOk="0" h="894" w="894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7" name="Google Shape;4337;p75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rect b="b" l="l" r="r" t="t"/>
                  <a:pathLst>
                    <a:path extrusionOk="0" h="894" w="894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8" name="Google Shape;4338;p75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rect b="b" l="l" r="r" t="t"/>
                  <a:pathLst>
                    <a:path extrusionOk="0" h="894" w="894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9" name="Google Shape;4339;p75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rect b="b" l="l" r="r" t="t"/>
                  <a:pathLst>
                    <a:path extrusionOk="0" h="2478" w="2465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0" name="Google Shape;4340;p75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rect b="b" l="l" r="r" t="t"/>
                  <a:pathLst>
                    <a:path extrusionOk="0" h="1549" w="3953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1" name="Google Shape;4341;p75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rect b="b" l="l" r="r" t="t"/>
                  <a:pathLst>
                    <a:path extrusionOk="0" h="5918" w="5918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2" name="Google Shape;4342;p75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rect b="b" l="l" r="r" t="t"/>
                  <a:pathLst>
                    <a:path extrusionOk="0" h="2573" w="2572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3" name="Google Shape;4343;p75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rect b="b" l="l" r="r" t="t"/>
                  <a:pathLst>
                    <a:path extrusionOk="0" h="704" w="5776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4" name="Google Shape;4344;p75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rect b="b" l="l" r="r" t="t"/>
                  <a:pathLst>
                    <a:path extrusionOk="0" h="2215" w="243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5" name="Google Shape;4345;p75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rect b="b" l="l" r="r" t="t"/>
                  <a:pathLst>
                    <a:path extrusionOk="0" h="691" w="5776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6" name="Google Shape;4346;p75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rect b="b" l="l" r="r" t="t"/>
                  <a:pathLst>
                    <a:path extrusionOk="0" h="2216" w="243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7" name="Google Shape;4347;p75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rect b="b" l="l" r="r" t="t"/>
                  <a:pathLst>
                    <a:path extrusionOk="0" h="704" w="5776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8" name="Google Shape;4348;p75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rect b="b" l="l" r="r" t="t"/>
                  <a:pathLst>
                    <a:path extrusionOk="0" h="2215" w="243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9" name="Google Shape;4349;p75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rect b="b" l="l" r="r" t="t"/>
                  <a:pathLst>
                    <a:path extrusionOk="0" h="704" w="5776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0" name="Google Shape;4350;p75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rect b="b" l="l" r="r" t="t"/>
                  <a:pathLst>
                    <a:path extrusionOk="0" h="2228" w="243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1" name="Google Shape;4351;p75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rect b="b" l="l" r="r" t="t"/>
                  <a:pathLst>
                    <a:path extrusionOk="0" h="704" w="14038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2" name="Google Shape;4352;p75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rect b="b" l="l" r="r" t="t"/>
                  <a:pathLst>
                    <a:path extrusionOk="0" h="2203" w="243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3" name="Google Shape;4353;p75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rect b="b" l="l" r="r" t="t"/>
                  <a:pathLst>
                    <a:path extrusionOk="0" h="703" w="14038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4" name="Google Shape;4354;p75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rect b="b" l="l" r="r" t="t"/>
                  <a:pathLst>
                    <a:path extrusionOk="0" h="2216" w="243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5" name="Google Shape;4355;p75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rect b="b" l="l" r="r" t="t"/>
                  <a:pathLst>
                    <a:path extrusionOk="0" h="703" w="14038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6" name="Google Shape;4356;p75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rect b="b" l="l" r="r" t="t"/>
                  <a:pathLst>
                    <a:path extrusionOk="0" h="2215" w="243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57" name="Google Shape;4357;p75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358" name="Google Shape;4358;p75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59" name="Google Shape;4359;p75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360" name="Google Shape;4360;p75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361" name="Google Shape;4361;p75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362" name="Google Shape;4362;p75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rect b="b" l="l" r="r" t="t"/>
                <a:pathLst>
                  <a:path extrusionOk="0" h="21289" w="19325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63" name="Google Shape;4363;p75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364" name="Google Shape;4364;p75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rect b="b" l="l" r="r" t="t"/>
                  <a:pathLst>
                    <a:path extrusionOk="0" h="21289" w="19325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5" name="Google Shape;4365;p75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rect b="b" l="l" r="r" t="t"/>
                  <a:pathLst>
                    <a:path extrusionOk="0" h="2287" w="19325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6" name="Google Shape;4366;p75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rect b="b" l="l" r="r" t="t"/>
                  <a:pathLst>
                    <a:path extrusionOk="0" h="894" w="894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7" name="Google Shape;4367;p75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rect b="b" l="l" r="r" t="t"/>
                  <a:pathLst>
                    <a:path extrusionOk="0" h="894" w="894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8" name="Google Shape;4368;p75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rect b="b" l="l" r="r" t="t"/>
                  <a:pathLst>
                    <a:path extrusionOk="0" h="894" w="894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9" name="Google Shape;4369;p75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rect b="b" l="l" r="r" t="t"/>
                  <a:pathLst>
                    <a:path extrusionOk="0" h="430" w="584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0" name="Google Shape;4370;p75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rect b="b" l="l" r="r" t="t"/>
                  <a:pathLst>
                    <a:path extrusionOk="0" h="180" w="10788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1" name="Google Shape;4371;p75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rect b="b" l="l" r="r" t="t"/>
                  <a:pathLst>
                    <a:path extrusionOk="0" h="430" w="584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2" name="Google Shape;4372;p75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rect b="b" l="l" r="r" t="t"/>
                  <a:pathLst>
                    <a:path extrusionOk="0" h="5907" w="5216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3" name="Google Shape;4373;p75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rect b="b" l="l" r="r" t="t"/>
                  <a:pathLst>
                    <a:path extrusionOk="0" h="477" w="632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4" name="Google Shape;4374;p75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rect b="b" l="l" r="r" t="t"/>
                  <a:pathLst>
                    <a:path extrusionOk="0" h="5907" w="5228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5" name="Google Shape;4375;p75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rect b="b" l="l" r="r" t="t"/>
                  <a:pathLst>
                    <a:path extrusionOk="0" h="5954" w="10657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6" name="Google Shape;4376;p75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rect b="b" l="l" r="r" t="t"/>
                  <a:pathLst>
                    <a:path extrusionOk="0" h="3216" w="3299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7" name="Google Shape;4377;p75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rect b="b" l="l" r="r" t="t"/>
                  <a:pathLst>
                    <a:path extrusionOk="0" h="3216" w="3287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8" name="Google Shape;4378;p75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rect b="b" l="l" r="r" t="t"/>
                  <a:pathLst>
                    <a:path extrusionOk="0" h="7395" w="10716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9" name="Google Shape;4379;p75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rect b="b" l="l" r="r" t="t"/>
                  <a:pathLst>
                    <a:path extrusionOk="0" h="382" w="3775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0" name="Google Shape;4380;p75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rect b="b" l="l" r="r" t="t"/>
                  <a:pathLst>
                    <a:path extrusionOk="0" h="371" w="3025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1" name="Google Shape;4381;p75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rect b="b" l="l" r="r" t="t"/>
                  <a:pathLst>
                    <a:path extrusionOk="0" h="382" w="6644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2" name="Google Shape;4382;p75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rect b="b" l="l" r="r" t="t"/>
                  <a:pathLst>
                    <a:path extrusionOk="0" h="704" w="9097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3" name="Google Shape;4383;p75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rect b="b" l="l" r="r" t="t"/>
                  <a:pathLst>
                    <a:path extrusionOk="0" h="1728" w="1727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4" name="Google Shape;4384;p75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rect b="b" l="l" r="r" t="t"/>
                  <a:pathLst>
                    <a:path extrusionOk="0" h="1728" w="1727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5" name="Google Shape;4385;p75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rect b="b" l="l" r="r" t="t"/>
                  <a:pathLst>
                    <a:path extrusionOk="0" h="9490" w="949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6" name="Google Shape;4386;p75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rect b="b" l="l" r="r" t="t"/>
                  <a:pathLst>
                    <a:path extrusionOk="0" h="5597" w="3394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7" name="Google Shape;4387;p75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rect b="b" l="l" r="r" t="t"/>
                  <a:pathLst>
                    <a:path extrusionOk="0" h="2192" w="1668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88" name="Google Shape;4388;p75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389" name="Google Shape;4389;p75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90" name="Google Shape;4390;p75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391" name="Google Shape;4391;p75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392" name="Google Shape;4392;p75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393" name="Google Shape;4393;p75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rect b="b" l="l" r="r" t="t"/>
                <a:pathLst>
                  <a:path extrusionOk="0" h="21289" w="19313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94" name="Google Shape;4394;p75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395" name="Google Shape;4395;p75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rect b="b" l="l" r="r" t="t"/>
                  <a:pathLst>
                    <a:path extrusionOk="0" h="21289" w="19313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6" name="Google Shape;4396;p75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rect b="b" l="l" r="r" t="t"/>
                  <a:pathLst>
                    <a:path extrusionOk="0" h="11110" w="16491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7" name="Google Shape;4397;p75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rect b="b" l="l" r="r" t="t"/>
                  <a:pathLst>
                    <a:path extrusionOk="0" h="9812" w="15134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8" name="Google Shape;4398;p75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rect b="b" l="l" r="r" t="t"/>
                  <a:pathLst>
                    <a:path extrusionOk="0" h="1049" w="21004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9" name="Google Shape;4399;p75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rect b="b" l="l" r="r" t="t"/>
                  <a:pathLst>
                    <a:path extrusionOk="0" h="441" w="5311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0" name="Google Shape;4400;p75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rect b="b" l="l" r="r" t="t"/>
                  <a:pathLst>
                    <a:path extrusionOk="0" h="11002" w="9144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1" name="Google Shape;4401;p75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rect b="b" l="l" r="r" t="t"/>
                  <a:pathLst>
                    <a:path extrusionOk="0" h="7549" w="6252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2" name="Google Shape;4402;p75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rect b="b" l="l" r="r" t="t"/>
                  <a:pathLst>
                    <a:path extrusionOk="0" h="3653" w="4158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3" name="Google Shape;4403;p75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rect b="b" l="l" r="r" t="t"/>
                  <a:pathLst>
                    <a:path extrusionOk="0" h="2918" w="9086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4" name="Google Shape;4404;p75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rect b="b" l="l" r="r" t="t"/>
                  <a:pathLst>
                    <a:path extrusionOk="0" h="656" w="668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5" name="Google Shape;4405;p75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rect b="b" l="l" r="r" t="t"/>
                  <a:pathLst>
                    <a:path extrusionOk="0" h="656" w="668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6" name="Google Shape;4406;p75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rect b="b" l="l" r="r" t="t"/>
                  <a:pathLst>
                    <a:path extrusionOk="0" h="656" w="668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7" name="Google Shape;4407;p75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rect b="b" l="l" r="r" t="t"/>
                  <a:pathLst>
                    <a:path extrusionOk="0" h="656" w="668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8" name="Google Shape;4408;p75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rect b="b" l="l" r="r" t="t"/>
                  <a:pathLst>
                    <a:path extrusionOk="0" h="656" w="668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9" name="Google Shape;4409;p75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rect b="b" l="l" r="r" t="t"/>
                  <a:pathLst>
                    <a:path extrusionOk="0" h="1763" w="1763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0" name="Google Shape;4410;p75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rect b="b" l="l" r="r" t="t"/>
                  <a:pathLst>
                    <a:path extrusionOk="0" h="1109" w="2811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11" name="Google Shape;4411;p75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412" name="Google Shape;4412;p75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413" name="Google Shape;4413;p75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4414" name="Google Shape;4414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8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p76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20" name="Google Shape;4420;p76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421" name="Google Shape;4421;p76"/>
            <p:cNvSpPr/>
            <p:nvPr/>
          </p:nvSpPr>
          <p:spPr>
            <a:xfrm>
              <a:off x="1849382" y="1461585"/>
              <a:ext cx="812181" cy="674362"/>
            </a:xfrm>
            <a:custGeom>
              <a:rect b="b" l="l" r="r" t="t"/>
              <a:pathLst>
                <a:path extrusionOk="0" h="21285" w="25635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76"/>
            <p:cNvSpPr/>
            <p:nvPr/>
          </p:nvSpPr>
          <p:spPr>
            <a:xfrm>
              <a:off x="2036879" y="1754806"/>
              <a:ext cx="449670" cy="275796"/>
            </a:xfrm>
            <a:custGeom>
              <a:rect b="b" l="l" r="r" t="t"/>
              <a:pathLst>
                <a:path extrusionOk="0" h="8705" w="14193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76"/>
            <p:cNvSpPr/>
            <p:nvPr/>
          </p:nvSpPr>
          <p:spPr>
            <a:xfrm>
              <a:off x="2032729" y="1750275"/>
              <a:ext cx="458351" cy="284097"/>
            </a:xfrm>
            <a:custGeom>
              <a:rect b="b" l="l" r="r" t="t"/>
              <a:pathLst>
                <a:path extrusionOk="0" h="8967" w="14467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76"/>
            <p:cNvSpPr/>
            <p:nvPr/>
          </p:nvSpPr>
          <p:spPr>
            <a:xfrm>
              <a:off x="2032349" y="1705033"/>
              <a:ext cx="458351" cy="44926"/>
            </a:xfrm>
            <a:custGeom>
              <a:rect b="b" l="l" r="r" t="t"/>
              <a:pathLst>
                <a:path extrusionOk="0" h="1418" w="14467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76"/>
            <p:cNvSpPr/>
            <p:nvPr/>
          </p:nvSpPr>
          <p:spPr>
            <a:xfrm>
              <a:off x="2032729" y="1750275"/>
              <a:ext cx="458351" cy="284097"/>
            </a:xfrm>
            <a:custGeom>
              <a:rect b="b" l="l" r="r" t="t"/>
              <a:pathLst>
                <a:path extrusionOk="0" h="8967" w="14467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76"/>
            <p:cNvSpPr/>
            <p:nvPr/>
          </p:nvSpPr>
          <p:spPr>
            <a:xfrm>
              <a:off x="2393719" y="1715963"/>
              <a:ext cx="18883" cy="18883"/>
            </a:xfrm>
            <a:custGeom>
              <a:rect b="b" l="l" r="r" t="t"/>
              <a:pathLst>
                <a:path extrusionOk="0" h="596" w="596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76"/>
            <p:cNvSpPr/>
            <p:nvPr/>
          </p:nvSpPr>
          <p:spPr>
            <a:xfrm>
              <a:off x="2421631" y="1715963"/>
              <a:ext cx="18883" cy="18883"/>
            </a:xfrm>
            <a:custGeom>
              <a:rect b="b" l="l" r="r" t="t"/>
              <a:pathLst>
                <a:path extrusionOk="0" h="596" w="596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76"/>
            <p:cNvSpPr/>
            <p:nvPr/>
          </p:nvSpPr>
          <p:spPr>
            <a:xfrm>
              <a:off x="2449544" y="1715963"/>
              <a:ext cx="18883" cy="18883"/>
            </a:xfrm>
            <a:custGeom>
              <a:rect b="b" l="l" r="r" t="t"/>
              <a:pathLst>
                <a:path extrusionOk="0" h="596" w="596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76"/>
            <p:cNvSpPr/>
            <p:nvPr/>
          </p:nvSpPr>
          <p:spPr>
            <a:xfrm>
              <a:off x="2145518" y="1783954"/>
              <a:ext cx="222950" cy="203180"/>
            </a:xfrm>
            <a:custGeom>
              <a:rect b="b" l="l" r="r" t="t"/>
              <a:pathLst>
                <a:path extrusionOk="0" h="6413" w="7037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76"/>
            <p:cNvSpPr/>
            <p:nvPr/>
          </p:nvSpPr>
          <p:spPr>
            <a:xfrm>
              <a:off x="2360896" y="1971704"/>
              <a:ext cx="289356" cy="125273"/>
            </a:xfrm>
            <a:custGeom>
              <a:rect b="b" l="l" r="r" t="t"/>
              <a:pathLst>
                <a:path extrusionOk="0" h="3954" w="9133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76"/>
            <p:cNvSpPr/>
            <p:nvPr/>
          </p:nvSpPr>
          <p:spPr>
            <a:xfrm>
              <a:off x="2402773" y="2010158"/>
              <a:ext cx="55111" cy="40819"/>
            </a:xfrm>
            <a:custGeom>
              <a:rect b="b" l="l" r="r" t="t"/>
              <a:pathLst>
                <a:path extrusionOk="0" h="918" w="1239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76"/>
            <p:cNvSpPr/>
            <p:nvPr/>
          </p:nvSpPr>
          <p:spPr>
            <a:xfrm>
              <a:off x="2477455" y="2010158"/>
              <a:ext cx="55111" cy="40819"/>
            </a:xfrm>
            <a:custGeom>
              <a:rect b="b" l="l" r="r" t="t"/>
              <a:pathLst>
                <a:path extrusionOk="0" h="918" w="1239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76"/>
            <p:cNvSpPr/>
            <p:nvPr/>
          </p:nvSpPr>
          <p:spPr>
            <a:xfrm>
              <a:off x="2552093" y="2010158"/>
              <a:ext cx="55155" cy="40819"/>
            </a:xfrm>
            <a:custGeom>
              <a:rect b="b" l="l" r="r" t="t"/>
              <a:pathLst>
                <a:path extrusionOk="0" h="918" w="124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76"/>
            <p:cNvSpPr/>
            <p:nvPr/>
          </p:nvSpPr>
          <p:spPr>
            <a:xfrm>
              <a:off x="1930109" y="1815161"/>
              <a:ext cx="156575" cy="156575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76"/>
            <p:cNvSpPr/>
            <p:nvPr/>
          </p:nvSpPr>
          <p:spPr>
            <a:xfrm>
              <a:off x="1961792" y="1846495"/>
              <a:ext cx="76228" cy="94319"/>
            </a:xfrm>
            <a:custGeom>
              <a:rect b="b" l="l" r="r" t="t"/>
              <a:pathLst>
                <a:path extrusionOk="0" h="2977" w="2406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6" name="Google Shape;4436;p76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437" name="Google Shape;4437;p76"/>
            <p:cNvSpPr/>
            <p:nvPr/>
          </p:nvSpPr>
          <p:spPr>
            <a:xfrm>
              <a:off x="1847513" y="2604277"/>
              <a:ext cx="813321" cy="674267"/>
            </a:xfrm>
            <a:custGeom>
              <a:rect b="b" l="l" r="r" t="t"/>
              <a:pathLst>
                <a:path extrusionOk="0" h="21282" w="25671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76"/>
            <p:cNvSpPr/>
            <p:nvPr/>
          </p:nvSpPr>
          <p:spPr>
            <a:xfrm>
              <a:off x="2047429" y="2909095"/>
              <a:ext cx="449670" cy="275796"/>
            </a:xfrm>
            <a:custGeom>
              <a:rect b="b" l="l" r="r" t="t"/>
              <a:pathLst>
                <a:path extrusionOk="0" h="8705" w="14193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76"/>
            <p:cNvSpPr/>
            <p:nvPr/>
          </p:nvSpPr>
          <p:spPr>
            <a:xfrm>
              <a:off x="2042899" y="2905324"/>
              <a:ext cx="458351" cy="283717"/>
            </a:xfrm>
            <a:custGeom>
              <a:rect b="b" l="l" r="r" t="t"/>
              <a:pathLst>
                <a:path extrusionOk="0" h="8955" w="14467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76"/>
            <p:cNvSpPr/>
            <p:nvPr/>
          </p:nvSpPr>
          <p:spPr>
            <a:xfrm>
              <a:off x="2048190" y="3004554"/>
              <a:ext cx="445519" cy="172036"/>
            </a:xfrm>
            <a:custGeom>
              <a:rect b="b" l="l" r="r" t="t"/>
              <a:pathLst>
                <a:path extrusionOk="0" h="5430" w="14062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76"/>
            <p:cNvSpPr/>
            <p:nvPr/>
          </p:nvSpPr>
          <p:spPr>
            <a:xfrm>
              <a:off x="2045940" y="3000023"/>
              <a:ext cx="450430" cy="179957"/>
            </a:xfrm>
            <a:custGeom>
              <a:rect b="b" l="l" r="r" t="t"/>
              <a:pathLst>
                <a:path extrusionOk="0" h="5680" w="14217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76"/>
            <p:cNvSpPr/>
            <p:nvPr/>
          </p:nvSpPr>
          <p:spPr>
            <a:xfrm>
              <a:off x="2048190" y="2910996"/>
              <a:ext cx="445519" cy="172036"/>
            </a:xfrm>
            <a:custGeom>
              <a:rect b="b" l="l" r="r" t="t"/>
              <a:pathLst>
                <a:path extrusionOk="0" h="5430" w="14062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76"/>
            <p:cNvSpPr/>
            <p:nvPr/>
          </p:nvSpPr>
          <p:spPr>
            <a:xfrm>
              <a:off x="2055350" y="2734461"/>
              <a:ext cx="433828" cy="167886"/>
            </a:xfrm>
            <a:custGeom>
              <a:rect b="b" l="l" r="r" t="t"/>
              <a:pathLst>
                <a:path extrusionOk="0" h="5299" w="13693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76"/>
            <p:cNvSpPr/>
            <p:nvPr/>
          </p:nvSpPr>
          <p:spPr>
            <a:xfrm>
              <a:off x="2044039" y="2729930"/>
              <a:ext cx="456481" cy="176186"/>
            </a:xfrm>
            <a:custGeom>
              <a:rect b="b" l="l" r="r" t="t"/>
              <a:pathLst>
                <a:path extrusionOk="0" h="5561" w="14408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76"/>
            <p:cNvSpPr/>
            <p:nvPr/>
          </p:nvSpPr>
          <p:spPr>
            <a:xfrm>
              <a:off x="2122137" y="2785374"/>
              <a:ext cx="297657" cy="282196"/>
            </a:xfrm>
            <a:custGeom>
              <a:rect b="b" l="l" r="r" t="t"/>
              <a:pathLst>
                <a:path extrusionOk="0" h="8907" w="9395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76"/>
            <p:cNvSpPr/>
            <p:nvPr/>
          </p:nvSpPr>
          <p:spPr>
            <a:xfrm>
              <a:off x="2189652" y="2840439"/>
              <a:ext cx="167125" cy="181097"/>
            </a:xfrm>
            <a:custGeom>
              <a:rect b="b" l="l" r="r" t="t"/>
              <a:pathLst>
                <a:path extrusionOk="0" h="5716" w="5275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76"/>
            <p:cNvSpPr/>
            <p:nvPr/>
          </p:nvSpPr>
          <p:spPr>
            <a:xfrm>
              <a:off x="2415612" y="3083000"/>
              <a:ext cx="156575" cy="156575"/>
            </a:xfrm>
            <a:custGeom>
              <a:rect b="b" l="l" r="r" t="t"/>
              <a:pathLst>
                <a:path extrusionOk="0" h="4942" w="4942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76"/>
            <p:cNvSpPr/>
            <p:nvPr/>
          </p:nvSpPr>
          <p:spPr>
            <a:xfrm>
              <a:off x="2442003" y="3110532"/>
              <a:ext cx="103760" cy="84529"/>
            </a:xfrm>
            <a:custGeom>
              <a:rect b="b" l="l" r="r" t="t"/>
              <a:pathLst>
                <a:path extrusionOk="0" h="2668" w="3275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9" name="Google Shape;4449;p76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450" name="Google Shape;4450;p76"/>
            <p:cNvSpPr/>
            <p:nvPr/>
          </p:nvSpPr>
          <p:spPr>
            <a:xfrm>
              <a:off x="1846372" y="3824941"/>
              <a:ext cx="812941" cy="674489"/>
            </a:xfrm>
            <a:custGeom>
              <a:rect b="b" l="l" r="r" t="t"/>
              <a:pathLst>
                <a:path extrusionOk="0" h="21289" w="25659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76"/>
            <p:cNvSpPr/>
            <p:nvPr/>
          </p:nvSpPr>
          <p:spPr>
            <a:xfrm>
              <a:off x="2034218" y="4118099"/>
              <a:ext cx="449701" cy="275764"/>
            </a:xfrm>
            <a:custGeom>
              <a:rect b="b" l="l" r="r" t="t"/>
              <a:pathLst>
                <a:path extrusionOk="0" h="8704" w="14194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76"/>
            <p:cNvSpPr/>
            <p:nvPr/>
          </p:nvSpPr>
          <p:spPr>
            <a:xfrm>
              <a:off x="2030448" y="4114329"/>
              <a:ext cx="457622" cy="283685"/>
            </a:xfrm>
            <a:custGeom>
              <a:rect b="b" l="l" r="r" t="t"/>
              <a:pathLst>
                <a:path extrusionOk="0" h="8954" w="14444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76"/>
            <p:cNvSpPr/>
            <p:nvPr/>
          </p:nvSpPr>
          <p:spPr>
            <a:xfrm>
              <a:off x="2029719" y="4069054"/>
              <a:ext cx="458351" cy="44546"/>
            </a:xfrm>
            <a:custGeom>
              <a:rect b="b" l="l" r="r" t="t"/>
              <a:pathLst>
                <a:path extrusionOk="0" h="1406" w="14467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76"/>
            <p:cNvSpPr/>
            <p:nvPr/>
          </p:nvSpPr>
          <p:spPr>
            <a:xfrm>
              <a:off x="2391470" y="4079605"/>
              <a:ext cx="18883" cy="18914"/>
            </a:xfrm>
            <a:custGeom>
              <a:rect b="b" l="l" r="r" t="t"/>
              <a:pathLst>
                <a:path extrusionOk="0" h="597" w="596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76"/>
            <p:cNvSpPr/>
            <p:nvPr/>
          </p:nvSpPr>
          <p:spPr>
            <a:xfrm>
              <a:off x="2419382" y="4079605"/>
              <a:ext cx="18883" cy="18914"/>
            </a:xfrm>
            <a:custGeom>
              <a:rect b="b" l="l" r="r" t="t"/>
              <a:pathLst>
                <a:path extrusionOk="0" h="597" w="596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76"/>
            <p:cNvSpPr/>
            <p:nvPr/>
          </p:nvSpPr>
          <p:spPr>
            <a:xfrm>
              <a:off x="2446914" y="4079605"/>
              <a:ext cx="18883" cy="18914"/>
            </a:xfrm>
            <a:custGeom>
              <a:rect b="b" l="l" r="r" t="t"/>
              <a:pathLst>
                <a:path extrusionOk="0" h="597" w="596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76"/>
            <p:cNvSpPr/>
            <p:nvPr/>
          </p:nvSpPr>
          <p:spPr>
            <a:xfrm>
              <a:off x="2157589" y="4154217"/>
              <a:ext cx="202578" cy="198237"/>
            </a:xfrm>
            <a:custGeom>
              <a:rect b="b" l="l" r="r" t="t"/>
              <a:pathLst>
                <a:path extrusionOk="0" h="6257" w="6394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76"/>
            <p:cNvSpPr/>
            <p:nvPr/>
          </p:nvSpPr>
          <p:spPr>
            <a:xfrm>
              <a:off x="2202864" y="4192394"/>
              <a:ext cx="114310" cy="147545"/>
            </a:xfrm>
            <a:custGeom>
              <a:rect b="b" l="l" r="r" t="t"/>
              <a:pathLst>
                <a:path extrusionOk="0" h="4657" w="3608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76"/>
            <p:cNvSpPr/>
            <p:nvPr/>
          </p:nvSpPr>
          <p:spPr>
            <a:xfrm>
              <a:off x="1981435" y="4330467"/>
              <a:ext cx="110540" cy="110920"/>
            </a:xfrm>
            <a:custGeom>
              <a:rect b="b" l="l" r="r" t="t"/>
              <a:pathLst>
                <a:path extrusionOk="0" h="3501" w="3489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76"/>
            <p:cNvSpPr/>
            <p:nvPr/>
          </p:nvSpPr>
          <p:spPr>
            <a:xfrm>
              <a:off x="1999145" y="4349223"/>
              <a:ext cx="74739" cy="73028"/>
            </a:xfrm>
            <a:custGeom>
              <a:rect b="b" l="l" r="r" t="t"/>
              <a:pathLst>
                <a:path extrusionOk="0" h="2305" w="2359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76"/>
            <p:cNvSpPr/>
            <p:nvPr/>
          </p:nvSpPr>
          <p:spPr>
            <a:xfrm>
              <a:off x="2420871" y="4163373"/>
              <a:ext cx="180337" cy="328959"/>
            </a:xfrm>
            <a:custGeom>
              <a:rect b="b" l="l" r="r" t="t"/>
              <a:pathLst>
                <a:path extrusionOk="0" h="10383" w="5692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76"/>
            <p:cNvSpPr/>
            <p:nvPr/>
          </p:nvSpPr>
          <p:spPr>
            <a:xfrm>
              <a:off x="2437473" y="4211657"/>
              <a:ext cx="146785" cy="229001"/>
            </a:xfrm>
            <a:custGeom>
              <a:rect b="b" l="l" r="r" t="t"/>
              <a:pathLst>
                <a:path extrusionOk="0" h="7228" w="4633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76"/>
            <p:cNvSpPr/>
            <p:nvPr/>
          </p:nvSpPr>
          <p:spPr>
            <a:xfrm>
              <a:off x="2501978" y="4272741"/>
              <a:ext cx="18883" cy="55888"/>
            </a:xfrm>
            <a:custGeom>
              <a:rect b="b" l="l" r="r" t="t"/>
              <a:pathLst>
                <a:path extrusionOk="0" h="1764" w="596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76"/>
            <p:cNvSpPr/>
            <p:nvPr/>
          </p:nvSpPr>
          <p:spPr>
            <a:xfrm>
              <a:off x="2462755" y="4294760"/>
              <a:ext cx="96220" cy="82881"/>
            </a:xfrm>
            <a:custGeom>
              <a:rect b="b" l="l" r="r" t="t"/>
              <a:pathLst>
                <a:path extrusionOk="0" h="2616" w="3037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76"/>
            <p:cNvSpPr/>
            <p:nvPr/>
          </p:nvSpPr>
          <p:spPr>
            <a:xfrm>
              <a:off x="2489907" y="4183365"/>
              <a:ext cx="42676" cy="10582"/>
            </a:xfrm>
            <a:custGeom>
              <a:rect b="b" l="l" r="r" t="t"/>
              <a:pathLst>
                <a:path extrusionOk="0" h="334" w="1347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76"/>
            <p:cNvSpPr/>
            <p:nvPr/>
          </p:nvSpPr>
          <p:spPr>
            <a:xfrm>
              <a:off x="2474066" y="4183840"/>
              <a:ext cx="10233" cy="10487"/>
            </a:xfrm>
            <a:custGeom>
              <a:rect b="b" l="l" r="r" t="t"/>
              <a:pathLst>
                <a:path extrusionOk="0" h="331" w="323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76"/>
            <p:cNvSpPr/>
            <p:nvPr/>
          </p:nvSpPr>
          <p:spPr>
            <a:xfrm>
              <a:off x="2494818" y="4450797"/>
              <a:ext cx="30954" cy="30954"/>
            </a:xfrm>
            <a:custGeom>
              <a:rect b="b" l="l" r="r" t="t"/>
              <a:pathLst>
                <a:path extrusionOk="0" h="977" w="977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8" name="Google Shape;4468;p76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469" name="Google Shape;4469;p76"/>
            <p:cNvSpPr/>
            <p:nvPr/>
          </p:nvSpPr>
          <p:spPr>
            <a:xfrm>
              <a:off x="6479016" y="1461585"/>
              <a:ext cx="812941" cy="674362"/>
            </a:xfrm>
            <a:custGeom>
              <a:rect b="b" l="l" r="r" t="t"/>
              <a:pathLst>
                <a:path extrusionOk="0" h="21285" w="25659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76"/>
            <p:cNvSpPr/>
            <p:nvPr/>
          </p:nvSpPr>
          <p:spPr>
            <a:xfrm>
              <a:off x="6683843" y="1754806"/>
              <a:ext cx="449701" cy="275796"/>
            </a:xfrm>
            <a:custGeom>
              <a:rect b="b" l="l" r="r" t="t"/>
              <a:pathLst>
                <a:path extrusionOk="0" h="8705" w="14194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76"/>
            <p:cNvSpPr/>
            <p:nvPr/>
          </p:nvSpPr>
          <p:spPr>
            <a:xfrm>
              <a:off x="6680073" y="1750275"/>
              <a:ext cx="458351" cy="284097"/>
            </a:xfrm>
            <a:custGeom>
              <a:rect b="b" l="l" r="r" t="t"/>
              <a:pathLst>
                <a:path extrusionOk="0" h="8967" w="14467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76"/>
            <p:cNvSpPr/>
            <p:nvPr/>
          </p:nvSpPr>
          <p:spPr>
            <a:xfrm>
              <a:off x="6679313" y="1705033"/>
              <a:ext cx="458382" cy="44926"/>
            </a:xfrm>
            <a:custGeom>
              <a:rect b="b" l="l" r="r" t="t"/>
              <a:pathLst>
                <a:path extrusionOk="0" h="1418" w="14468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76"/>
            <p:cNvSpPr/>
            <p:nvPr/>
          </p:nvSpPr>
          <p:spPr>
            <a:xfrm>
              <a:off x="7041095" y="1715963"/>
              <a:ext cx="18883" cy="18883"/>
            </a:xfrm>
            <a:custGeom>
              <a:rect b="b" l="l" r="r" t="t"/>
              <a:pathLst>
                <a:path extrusionOk="0" h="596" w="596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76"/>
            <p:cNvSpPr/>
            <p:nvPr/>
          </p:nvSpPr>
          <p:spPr>
            <a:xfrm>
              <a:off x="7069008" y="1715963"/>
              <a:ext cx="18883" cy="18883"/>
            </a:xfrm>
            <a:custGeom>
              <a:rect b="b" l="l" r="r" t="t"/>
              <a:pathLst>
                <a:path extrusionOk="0" h="596" w="596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76"/>
            <p:cNvSpPr/>
            <p:nvPr/>
          </p:nvSpPr>
          <p:spPr>
            <a:xfrm>
              <a:off x="7096540" y="1715963"/>
              <a:ext cx="18883" cy="18883"/>
            </a:xfrm>
            <a:custGeom>
              <a:rect b="b" l="l" r="r" t="t"/>
              <a:pathLst>
                <a:path extrusionOk="0" h="596" w="596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76"/>
            <p:cNvSpPr/>
            <p:nvPr/>
          </p:nvSpPr>
          <p:spPr>
            <a:xfrm>
              <a:off x="6537122" y="1818931"/>
              <a:ext cx="743525" cy="156575"/>
            </a:xfrm>
            <a:custGeom>
              <a:rect b="b" l="l" r="r" t="t"/>
              <a:pathLst>
                <a:path extrusionOk="0" h="4942" w="23468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76"/>
            <p:cNvSpPr/>
            <p:nvPr/>
          </p:nvSpPr>
          <p:spPr>
            <a:xfrm>
              <a:off x="6568804" y="1845291"/>
              <a:ext cx="102271" cy="99737"/>
            </a:xfrm>
            <a:custGeom>
              <a:rect b="b" l="l" r="r" t="t"/>
              <a:pathLst>
                <a:path extrusionOk="0" h="3148" w="3228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76"/>
            <p:cNvSpPr/>
            <p:nvPr/>
          </p:nvSpPr>
          <p:spPr>
            <a:xfrm>
              <a:off x="6590697" y="1864966"/>
              <a:ext cx="58486" cy="73979"/>
            </a:xfrm>
            <a:custGeom>
              <a:rect b="b" l="l" r="r" t="t"/>
              <a:pathLst>
                <a:path extrusionOk="0" h="2335" w="1846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76"/>
            <p:cNvSpPr/>
            <p:nvPr/>
          </p:nvSpPr>
          <p:spPr>
            <a:xfrm>
              <a:off x="6701205" y="1846115"/>
              <a:ext cx="540218" cy="101859"/>
            </a:xfrm>
            <a:custGeom>
              <a:rect b="b" l="l" r="r" t="t"/>
              <a:pathLst>
                <a:path extrusionOk="0" h="3215" w="17051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76"/>
            <p:cNvSpPr/>
            <p:nvPr/>
          </p:nvSpPr>
          <p:spPr>
            <a:xfrm>
              <a:off x="6699336" y="1844594"/>
              <a:ext cx="543957" cy="105661"/>
            </a:xfrm>
            <a:custGeom>
              <a:rect b="b" l="l" r="r" t="t"/>
              <a:pathLst>
                <a:path extrusionOk="0" h="3335" w="17169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76"/>
            <p:cNvSpPr/>
            <p:nvPr/>
          </p:nvSpPr>
          <p:spPr>
            <a:xfrm>
              <a:off x="6756650" y="1883817"/>
              <a:ext cx="27944" cy="26075"/>
            </a:xfrm>
            <a:custGeom>
              <a:rect b="b" l="l" r="r" t="t"/>
              <a:pathLst>
                <a:path extrusionOk="0" h="823" w="882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76"/>
            <p:cNvSpPr/>
            <p:nvPr/>
          </p:nvSpPr>
          <p:spPr>
            <a:xfrm>
              <a:off x="6801164" y="1883817"/>
              <a:ext cx="27944" cy="26075"/>
            </a:xfrm>
            <a:custGeom>
              <a:rect b="b" l="l" r="r" t="t"/>
              <a:pathLst>
                <a:path extrusionOk="0" h="823" w="882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76"/>
            <p:cNvSpPr/>
            <p:nvPr/>
          </p:nvSpPr>
          <p:spPr>
            <a:xfrm>
              <a:off x="6844917" y="1883817"/>
              <a:ext cx="27944" cy="26075"/>
            </a:xfrm>
            <a:custGeom>
              <a:rect b="b" l="l" r="r" t="t"/>
              <a:pathLst>
                <a:path extrusionOk="0" h="823" w="882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76"/>
            <p:cNvSpPr/>
            <p:nvPr/>
          </p:nvSpPr>
          <p:spPr>
            <a:xfrm>
              <a:off x="6888671" y="1883817"/>
              <a:ext cx="27944" cy="26075"/>
            </a:xfrm>
            <a:custGeom>
              <a:rect b="b" l="l" r="r" t="t"/>
              <a:pathLst>
                <a:path extrusionOk="0" h="823" w="882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76"/>
            <p:cNvSpPr/>
            <p:nvPr/>
          </p:nvSpPr>
          <p:spPr>
            <a:xfrm>
              <a:off x="6932805" y="1883817"/>
              <a:ext cx="27595" cy="26075"/>
            </a:xfrm>
            <a:custGeom>
              <a:rect b="b" l="l" r="r" t="t"/>
              <a:pathLst>
                <a:path extrusionOk="0" h="823" w="871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76"/>
            <p:cNvSpPr/>
            <p:nvPr/>
          </p:nvSpPr>
          <p:spPr>
            <a:xfrm>
              <a:off x="6976590" y="1883817"/>
              <a:ext cx="27944" cy="26075"/>
            </a:xfrm>
            <a:custGeom>
              <a:rect b="b" l="l" r="r" t="t"/>
              <a:pathLst>
                <a:path extrusionOk="0" h="823" w="882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76"/>
            <p:cNvSpPr/>
            <p:nvPr/>
          </p:nvSpPr>
          <p:spPr>
            <a:xfrm>
              <a:off x="7020343" y="1883817"/>
              <a:ext cx="27944" cy="26075"/>
            </a:xfrm>
            <a:custGeom>
              <a:rect b="b" l="l" r="r" t="t"/>
              <a:pathLst>
                <a:path extrusionOk="0" h="823" w="882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76"/>
            <p:cNvSpPr/>
            <p:nvPr/>
          </p:nvSpPr>
          <p:spPr>
            <a:xfrm>
              <a:off x="7064097" y="1883817"/>
              <a:ext cx="27944" cy="26075"/>
            </a:xfrm>
            <a:custGeom>
              <a:rect b="b" l="l" r="r" t="t"/>
              <a:pathLst>
                <a:path extrusionOk="0" h="823" w="882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76"/>
            <p:cNvSpPr/>
            <p:nvPr/>
          </p:nvSpPr>
          <p:spPr>
            <a:xfrm>
              <a:off x="7108231" y="1883817"/>
              <a:ext cx="27564" cy="26075"/>
            </a:xfrm>
            <a:custGeom>
              <a:rect b="b" l="l" r="r" t="t"/>
              <a:pathLst>
                <a:path extrusionOk="0" h="823" w="87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76"/>
            <p:cNvSpPr/>
            <p:nvPr/>
          </p:nvSpPr>
          <p:spPr>
            <a:xfrm>
              <a:off x="7151984" y="1883817"/>
              <a:ext cx="27944" cy="26075"/>
            </a:xfrm>
            <a:custGeom>
              <a:rect b="b" l="l" r="r" t="t"/>
              <a:pathLst>
                <a:path extrusionOk="0" h="823" w="882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76"/>
            <p:cNvSpPr/>
            <p:nvPr/>
          </p:nvSpPr>
          <p:spPr>
            <a:xfrm>
              <a:off x="6838898" y="1636567"/>
              <a:ext cx="139973" cy="162785"/>
            </a:xfrm>
            <a:custGeom>
              <a:rect b="b" l="l" r="r" t="t"/>
              <a:pathLst>
                <a:path extrusionOk="0" h="5138" w="4418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76"/>
            <p:cNvSpPr/>
            <p:nvPr/>
          </p:nvSpPr>
          <p:spPr>
            <a:xfrm>
              <a:off x="6867950" y="1687322"/>
              <a:ext cx="80379" cy="57345"/>
            </a:xfrm>
            <a:custGeom>
              <a:rect b="b" l="l" r="r" t="t"/>
              <a:pathLst>
                <a:path extrusionOk="0" h="1810" w="2537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3" name="Google Shape;4493;p76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494" name="Google Shape;4494;p76"/>
            <p:cNvSpPr/>
            <p:nvPr/>
          </p:nvSpPr>
          <p:spPr>
            <a:xfrm>
              <a:off x="6480917" y="3809385"/>
              <a:ext cx="812561" cy="674362"/>
            </a:xfrm>
            <a:custGeom>
              <a:rect b="b" l="l" r="r" t="t"/>
              <a:pathLst>
                <a:path extrusionOk="0" h="21285" w="25647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76"/>
            <p:cNvSpPr/>
            <p:nvPr/>
          </p:nvSpPr>
          <p:spPr>
            <a:xfrm>
              <a:off x="6661983" y="4094717"/>
              <a:ext cx="450050" cy="276145"/>
            </a:xfrm>
            <a:custGeom>
              <a:rect b="b" l="l" r="r" t="t"/>
              <a:pathLst>
                <a:path extrusionOk="0" h="8716" w="14205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76"/>
            <p:cNvSpPr/>
            <p:nvPr/>
          </p:nvSpPr>
          <p:spPr>
            <a:xfrm>
              <a:off x="6657832" y="4090567"/>
              <a:ext cx="458351" cy="284065"/>
            </a:xfrm>
            <a:custGeom>
              <a:rect b="b" l="l" r="r" t="t"/>
              <a:pathLst>
                <a:path extrusionOk="0" h="8966" w="14467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76"/>
            <p:cNvSpPr/>
            <p:nvPr/>
          </p:nvSpPr>
          <p:spPr>
            <a:xfrm>
              <a:off x="6657832" y="4045292"/>
              <a:ext cx="457971" cy="44926"/>
            </a:xfrm>
            <a:custGeom>
              <a:rect b="b" l="l" r="r" t="t"/>
              <a:pathLst>
                <a:path extrusionOk="0" h="1418" w="14455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76"/>
            <p:cNvSpPr/>
            <p:nvPr/>
          </p:nvSpPr>
          <p:spPr>
            <a:xfrm>
              <a:off x="7018823" y="4056223"/>
              <a:ext cx="18883" cy="18914"/>
            </a:xfrm>
            <a:custGeom>
              <a:rect b="b" l="l" r="r" t="t"/>
              <a:pathLst>
                <a:path extrusionOk="0" h="597" w="596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76"/>
            <p:cNvSpPr/>
            <p:nvPr/>
          </p:nvSpPr>
          <p:spPr>
            <a:xfrm>
              <a:off x="7046735" y="4056223"/>
              <a:ext cx="18883" cy="18914"/>
            </a:xfrm>
            <a:custGeom>
              <a:rect b="b" l="l" r="r" t="t"/>
              <a:pathLst>
                <a:path extrusionOk="0" h="597" w="596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76"/>
            <p:cNvSpPr/>
            <p:nvPr/>
          </p:nvSpPr>
          <p:spPr>
            <a:xfrm>
              <a:off x="7074647" y="4056223"/>
              <a:ext cx="18914" cy="18914"/>
            </a:xfrm>
            <a:custGeom>
              <a:rect b="b" l="l" r="r" t="t"/>
              <a:pathLst>
                <a:path extrusionOk="0" h="597" w="597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76"/>
            <p:cNvSpPr/>
            <p:nvPr/>
          </p:nvSpPr>
          <p:spPr>
            <a:xfrm>
              <a:off x="6751739" y="4131215"/>
              <a:ext cx="269745" cy="313593"/>
            </a:xfrm>
            <a:custGeom>
              <a:rect b="b" l="l" r="r" t="t"/>
              <a:pathLst>
                <a:path extrusionOk="0" h="9898" w="8514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76"/>
            <p:cNvSpPr/>
            <p:nvPr/>
          </p:nvSpPr>
          <p:spPr>
            <a:xfrm>
              <a:off x="6778542" y="4162708"/>
              <a:ext cx="215790" cy="250418"/>
            </a:xfrm>
            <a:custGeom>
              <a:rect b="b" l="l" r="r" t="t"/>
              <a:pathLst>
                <a:path extrusionOk="0" h="7904" w="6811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76"/>
            <p:cNvSpPr/>
            <p:nvPr/>
          </p:nvSpPr>
          <p:spPr>
            <a:xfrm>
              <a:off x="6850588" y="4202533"/>
              <a:ext cx="73598" cy="42708"/>
            </a:xfrm>
            <a:custGeom>
              <a:rect b="b" l="l" r="r" t="t"/>
              <a:pathLst>
                <a:path extrusionOk="0" h="1348" w="2323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76"/>
            <p:cNvSpPr/>
            <p:nvPr/>
          </p:nvSpPr>
          <p:spPr>
            <a:xfrm>
              <a:off x="6803825" y="4235419"/>
              <a:ext cx="165985" cy="132813"/>
            </a:xfrm>
            <a:custGeom>
              <a:rect b="b" l="l" r="r" t="t"/>
              <a:pathLst>
                <a:path extrusionOk="0" h="4192" w="5239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76"/>
            <p:cNvSpPr/>
            <p:nvPr/>
          </p:nvSpPr>
          <p:spPr>
            <a:xfrm>
              <a:off x="7061467" y="4134700"/>
              <a:ext cx="110920" cy="110920"/>
            </a:xfrm>
            <a:custGeom>
              <a:rect b="b" l="l" r="r" t="t"/>
              <a:pathLst>
                <a:path extrusionOk="0" h="3501" w="3501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76"/>
            <p:cNvSpPr/>
            <p:nvPr/>
          </p:nvSpPr>
          <p:spPr>
            <a:xfrm>
              <a:off x="7076928" y="4160553"/>
              <a:ext cx="80379" cy="57535"/>
            </a:xfrm>
            <a:custGeom>
              <a:rect b="b" l="l" r="r" t="t"/>
              <a:pathLst>
                <a:path extrusionOk="0" h="1816" w="2537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7" name="Google Shape;4507;p76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508" name="Google Shape;4508;p76"/>
            <p:cNvSpPr/>
            <p:nvPr/>
          </p:nvSpPr>
          <p:spPr>
            <a:xfrm>
              <a:off x="6477527" y="2604277"/>
              <a:ext cx="813670" cy="674267"/>
            </a:xfrm>
            <a:custGeom>
              <a:rect b="b" l="l" r="r" t="t"/>
              <a:pathLst>
                <a:path extrusionOk="0" h="21282" w="25682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76"/>
            <p:cNvSpPr/>
            <p:nvPr/>
          </p:nvSpPr>
          <p:spPr>
            <a:xfrm>
              <a:off x="6683843" y="2866101"/>
              <a:ext cx="449701" cy="275796"/>
            </a:xfrm>
            <a:custGeom>
              <a:rect b="b" l="l" r="r" t="t"/>
              <a:pathLst>
                <a:path extrusionOk="0" h="8705" w="14194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76"/>
            <p:cNvSpPr/>
            <p:nvPr/>
          </p:nvSpPr>
          <p:spPr>
            <a:xfrm>
              <a:off x="6680073" y="2861951"/>
              <a:ext cx="458351" cy="283717"/>
            </a:xfrm>
            <a:custGeom>
              <a:rect b="b" l="l" r="r" t="t"/>
              <a:pathLst>
                <a:path extrusionOk="0" h="8955" w="14467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76"/>
            <p:cNvSpPr/>
            <p:nvPr/>
          </p:nvSpPr>
          <p:spPr>
            <a:xfrm>
              <a:off x="6679313" y="2816677"/>
              <a:ext cx="458382" cy="44546"/>
            </a:xfrm>
            <a:custGeom>
              <a:rect b="b" l="l" r="r" t="t"/>
              <a:pathLst>
                <a:path extrusionOk="0" h="1406" w="14468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76"/>
            <p:cNvSpPr/>
            <p:nvPr/>
          </p:nvSpPr>
          <p:spPr>
            <a:xfrm>
              <a:off x="7041095" y="2827259"/>
              <a:ext cx="18883" cy="18883"/>
            </a:xfrm>
            <a:custGeom>
              <a:rect b="b" l="l" r="r" t="t"/>
              <a:pathLst>
                <a:path extrusionOk="0" h="596" w="596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76"/>
            <p:cNvSpPr/>
            <p:nvPr/>
          </p:nvSpPr>
          <p:spPr>
            <a:xfrm>
              <a:off x="7069008" y="2827259"/>
              <a:ext cx="18883" cy="18883"/>
            </a:xfrm>
            <a:custGeom>
              <a:rect b="b" l="l" r="r" t="t"/>
              <a:pathLst>
                <a:path extrusionOk="0" h="596" w="596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76"/>
            <p:cNvSpPr/>
            <p:nvPr/>
          </p:nvSpPr>
          <p:spPr>
            <a:xfrm>
              <a:off x="7096540" y="2827259"/>
              <a:ext cx="18883" cy="18883"/>
            </a:xfrm>
            <a:custGeom>
              <a:rect b="b" l="l" r="r" t="t"/>
              <a:pathLst>
                <a:path extrusionOk="0" h="596" w="596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76"/>
            <p:cNvSpPr/>
            <p:nvPr/>
          </p:nvSpPr>
          <p:spPr>
            <a:xfrm>
              <a:off x="6806835" y="2910996"/>
              <a:ext cx="203338" cy="156955"/>
            </a:xfrm>
            <a:custGeom>
              <a:rect b="b" l="l" r="r" t="t"/>
              <a:pathLst>
                <a:path extrusionOk="0" h="4954" w="6418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76"/>
            <p:cNvSpPr/>
            <p:nvPr/>
          </p:nvSpPr>
          <p:spPr>
            <a:xfrm>
              <a:off x="6836616" y="3060759"/>
              <a:ext cx="36625" cy="36625"/>
            </a:xfrm>
            <a:custGeom>
              <a:rect b="b" l="l" r="r" t="t"/>
              <a:pathLst>
                <a:path extrusionOk="0" h="1156" w="1156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76"/>
            <p:cNvSpPr/>
            <p:nvPr/>
          </p:nvSpPr>
          <p:spPr>
            <a:xfrm>
              <a:off x="6946777" y="3060759"/>
              <a:ext cx="36625" cy="36625"/>
            </a:xfrm>
            <a:custGeom>
              <a:rect b="b" l="l" r="r" t="t"/>
              <a:pathLst>
                <a:path extrusionOk="0" h="1156" w="1156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76"/>
            <p:cNvSpPr/>
            <p:nvPr/>
          </p:nvSpPr>
          <p:spPr>
            <a:xfrm>
              <a:off x="6607267" y="3051698"/>
              <a:ext cx="156575" cy="156575"/>
            </a:xfrm>
            <a:custGeom>
              <a:rect b="b" l="l" r="r" t="t"/>
              <a:pathLst>
                <a:path extrusionOk="0" h="4942" w="4942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76"/>
            <p:cNvSpPr/>
            <p:nvPr/>
          </p:nvSpPr>
          <p:spPr>
            <a:xfrm>
              <a:off x="6678204" y="3123363"/>
              <a:ext cx="13972" cy="23794"/>
            </a:xfrm>
            <a:custGeom>
              <a:rect b="b" l="l" r="r" t="t"/>
              <a:pathLst>
                <a:path extrusionOk="0" h="751" w="441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76"/>
            <p:cNvSpPr/>
            <p:nvPr/>
          </p:nvSpPr>
          <p:spPr>
            <a:xfrm>
              <a:off x="6661222" y="3079610"/>
              <a:ext cx="47175" cy="29465"/>
            </a:xfrm>
            <a:custGeom>
              <a:rect b="b" l="l" r="r" t="t"/>
              <a:pathLst>
                <a:path extrusionOk="0" h="930" w="1489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76"/>
            <p:cNvSpPr/>
            <p:nvPr/>
          </p:nvSpPr>
          <p:spPr>
            <a:xfrm>
              <a:off x="6654442" y="3108282"/>
              <a:ext cx="60387" cy="52086"/>
            </a:xfrm>
            <a:custGeom>
              <a:rect b="b" l="l" r="r" t="t"/>
              <a:pathLst>
                <a:path extrusionOk="0" h="1644" w="1906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76"/>
            <p:cNvSpPr/>
            <p:nvPr/>
          </p:nvSpPr>
          <p:spPr>
            <a:xfrm>
              <a:off x="7006371" y="3058858"/>
              <a:ext cx="213160" cy="139973"/>
            </a:xfrm>
            <a:custGeom>
              <a:rect b="b" l="l" r="r" t="t"/>
              <a:pathLst>
                <a:path extrusionOk="0" h="4418" w="6728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76"/>
            <p:cNvSpPr/>
            <p:nvPr/>
          </p:nvSpPr>
          <p:spPr>
            <a:xfrm>
              <a:off x="7131232" y="3079610"/>
              <a:ext cx="39635" cy="39635"/>
            </a:xfrm>
            <a:custGeom>
              <a:rect b="b" l="l" r="r" t="t"/>
              <a:pathLst>
                <a:path extrusionOk="0" h="1251" w="1251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76"/>
            <p:cNvSpPr/>
            <p:nvPr/>
          </p:nvSpPr>
          <p:spPr>
            <a:xfrm>
              <a:off x="7159525" y="3079610"/>
              <a:ext cx="39635" cy="39635"/>
            </a:xfrm>
            <a:custGeom>
              <a:rect b="b" l="l" r="r" t="t"/>
              <a:pathLst>
                <a:path extrusionOk="0" h="1251" w="1251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76"/>
            <p:cNvSpPr/>
            <p:nvPr/>
          </p:nvSpPr>
          <p:spPr>
            <a:xfrm>
              <a:off x="7026363" y="3139585"/>
              <a:ext cx="173177" cy="19643"/>
            </a:xfrm>
            <a:custGeom>
              <a:rect b="b" l="l" r="r" t="t"/>
              <a:pathLst>
                <a:path extrusionOk="0" h="620" w="546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76"/>
            <p:cNvSpPr/>
            <p:nvPr/>
          </p:nvSpPr>
          <p:spPr>
            <a:xfrm>
              <a:off x="7026363" y="3086390"/>
              <a:ext cx="27184" cy="6463"/>
            </a:xfrm>
            <a:custGeom>
              <a:rect b="b" l="l" r="r" t="t"/>
              <a:pathLst>
                <a:path extrusionOk="0" h="204" w="858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76"/>
            <p:cNvSpPr/>
            <p:nvPr/>
          </p:nvSpPr>
          <p:spPr>
            <a:xfrm>
              <a:off x="7025983" y="3172408"/>
              <a:ext cx="73598" cy="6812"/>
            </a:xfrm>
            <a:custGeom>
              <a:rect b="b" l="l" r="r" t="t"/>
              <a:pathLst>
                <a:path extrusionOk="0" h="215" w="2323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8" name="Google Shape;4528;p76"/>
          <p:cNvSpPr/>
          <p:nvPr/>
        </p:nvSpPr>
        <p:spPr>
          <a:xfrm>
            <a:off x="2956922" y="1839303"/>
            <a:ext cx="43405" cy="43437"/>
          </a:xfrm>
          <a:custGeom>
            <a:rect b="b" l="l" r="r" t="t"/>
            <a:pathLst>
              <a:path extrusionOk="0" h="1371" w="137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9" name="Google Shape;4529;p76"/>
          <p:cNvSpPr/>
          <p:nvPr/>
        </p:nvSpPr>
        <p:spPr>
          <a:xfrm>
            <a:off x="2956922" y="4254270"/>
            <a:ext cx="43405" cy="43405"/>
          </a:xfrm>
          <a:custGeom>
            <a:rect b="b" l="l" r="r" t="t"/>
            <a:pathLst>
              <a:path extrusionOk="0" h="1370" w="137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0" name="Google Shape;4530;p76"/>
          <p:cNvSpPr/>
          <p:nvPr/>
        </p:nvSpPr>
        <p:spPr>
          <a:xfrm>
            <a:off x="2956922" y="2950979"/>
            <a:ext cx="43405" cy="43405"/>
          </a:xfrm>
          <a:custGeom>
            <a:rect b="b" l="l" r="r" t="t"/>
            <a:pathLst>
              <a:path extrusionOk="0" h="1370" w="137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1" name="Google Shape;4531;p76"/>
          <p:cNvSpPr/>
          <p:nvPr/>
        </p:nvSpPr>
        <p:spPr>
          <a:xfrm>
            <a:off x="6134993" y="1782718"/>
            <a:ext cx="43405" cy="43437"/>
          </a:xfrm>
          <a:custGeom>
            <a:rect b="b" l="l" r="r" t="t"/>
            <a:pathLst>
              <a:path extrusionOk="0" h="1371" w="137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2" name="Google Shape;4532;p76"/>
          <p:cNvSpPr/>
          <p:nvPr/>
        </p:nvSpPr>
        <p:spPr>
          <a:xfrm>
            <a:off x="6134993" y="2950979"/>
            <a:ext cx="43405" cy="43405"/>
          </a:xfrm>
          <a:custGeom>
            <a:rect b="b" l="l" r="r" t="t"/>
            <a:pathLst>
              <a:path extrusionOk="0" h="1370" w="137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3" name="Google Shape;4533;p76"/>
          <p:cNvGrpSpPr/>
          <p:nvPr/>
        </p:nvGrpSpPr>
        <p:grpSpPr>
          <a:xfrm>
            <a:off x="2977293" y="1516427"/>
            <a:ext cx="3183394" cy="3288232"/>
            <a:chOff x="2977293" y="1516427"/>
            <a:chExt cx="3183394" cy="3288232"/>
          </a:xfrm>
        </p:grpSpPr>
        <p:sp>
          <p:nvSpPr>
            <p:cNvPr id="4534" name="Google Shape;4534;p76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76"/>
            <p:cNvSpPr/>
            <p:nvPr/>
          </p:nvSpPr>
          <p:spPr>
            <a:xfrm>
              <a:off x="4557078" y="3434961"/>
              <a:ext cx="5703" cy="10962"/>
            </a:xfrm>
            <a:custGeom>
              <a:rect b="b" l="l" r="r" t="t"/>
              <a:pathLst>
                <a:path extrusionOk="0" h="346" w="18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76"/>
            <p:cNvSpPr/>
            <p:nvPr/>
          </p:nvSpPr>
          <p:spPr>
            <a:xfrm>
              <a:off x="4557078" y="3461732"/>
              <a:ext cx="5703" cy="563980"/>
            </a:xfrm>
            <a:custGeom>
              <a:rect b="b" l="l" r="r" t="t"/>
              <a:pathLst>
                <a:path extrusionOk="0" h="17801" w="18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76"/>
            <p:cNvSpPr/>
            <p:nvPr/>
          </p:nvSpPr>
          <p:spPr>
            <a:xfrm>
              <a:off x="4557078" y="4041142"/>
              <a:ext cx="5703" cy="10962"/>
            </a:xfrm>
            <a:custGeom>
              <a:rect b="b" l="l" r="r" t="t"/>
              <a:pathLst>
                <a:path extrusionOk="0" h="346" w="18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76"/>
            <p:cNvSpPr/>
            <p:nvPr/>
          </p:nvSpPr>
          <p:spPr>
            <a:xfrm>
              <a:off x="4533316" y="4039241"/>
              <a:ext cx="52846" cy="52846"/>
            </a:xfrm>
            <a:custGeom>
              <a:rect b="b" l="l" r="r" t="t"/>
              <a:pathLst>
                <a:path extrusionOk="0" h="1668" w="1668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76"/>
            <p:cNvSpPr/>
            <p:nvPr/>
          </p:nvSpPr>
          <p:spPr>
            <a:xfrm>
              <a:off x="4645345" y="1989066"/>
              <a:ext cx="702433" cy="703922"/>
            </a:xfrm>
            <a:custGeom>
              <a:rect b="b" l="l" r="r" t="t"/>
              <a:pathLst>
                <a:path extrusionOk="0" h="22218" w="22171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76"/>
            <p:cNvSpPr/>
            <p:nvPr/>
          </p:nvSpPr>
          <p:spPr>
            <a:xfrm>
              <a:off x="4648007" y="1994357"/>
              <a:ext cx="696001" cy="695621"/>
            </a:xfrm>
            <a:custGeom>
              <a:rect b="b" l="l" r="r" t="t"/>
              <a:pathLst>
                <a:path extrusionOk="0" h="21956" w="21968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76"/>
            <p:cNvSpPr/>
            <p:nvPr/>
          </p:nvSpPr>
          <p:spPr>
            <a:xfrm>
              <a:off x="4876976" y="2108636"/>
              <a:ext cx="236922" cy="146025"/>
            </a:xfrm>
            <a:custGeom>
              <a:rect b="b" l="l" r="r" t="t"/>
              <a:pathLst>
                <a:path extrusionOk="0" h="4609" w="7478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76"/>
            <p:cNvSpPr/>
            <p:nvPr/>
          </p:nvSpPr>
          <p:spPr>
            <a:xfrm>
              <a:off x="4842632" y="2254629"/>
              <a:ext cx="305198" cy="260303"/>
            </a:xfrm>
            <a:custGeom>
              <a:rect b="b" l="l" r="r" t="t"/>
              <a:pathLst>
                <a:path extrusionOk="0" h="8216" w="9633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76"/>
            <p:cNvSpPr/>
            <p:nvPr/>
          </p:nvSpPr>
          <p:spPr>
            <a:xfrm>
              <a:off x="4962202" y="2328196"/>
              <a:ext cx="67959" cy="118841"/>
            </a:xfrm>
            <a:custGeom>
              <a:rect b="b" l="l" r="r" t="t"/>
              <a:pathLst>
                <a:path extrusionOk="0" h="3751" w="2145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76"/>
            <p:cNvSpPr/>
            <p:nvPr/>
          </p:nvSpPr>
          <p:spPr>
            <a:xfrm>
              <a:off x="5199504" y="2035101"/>
              <a:ext cx="136932" cy="136963"/>
            </a:xfrm>
            <a:custGeom>
              <a:rect b="b" l="l" r="r" t="t"/>
              <a:pathLst>
                <a:path extrusionOk="0" h="4323" w="4322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76"/>
            <p:cNvSpPr/>
            <p:nvPr/>
          </p:nvSpPr>
          <p:spPr>
            <a:xfrm>
              <a:off x="5229666" y="2062633"/>
              <a:ext cx="80759" cy="80759"/>
            </a:xfrm>
            <a:custGeom>
              <a:rect b="b" l="l" r="r" t="t"/>
              <a:pathLst>
                <a:path extrusionOk="0" h="2549" w="2549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76"/>
            <p:cNvSpPr/>
            <p:nvPr/>
          </p:nvSpPr>
          <p:spPr>
            <a:xfrm>
              <a:off x="3607617" y="1516427"/>
              <a:ext cx="351612" cy="44546"/>
            </a:xfrm>
            <a:custGeom>
              <a:rect b="b" l="l" r="r" t="t"/>
              <a:pathLst>
                <a:path extrusionOk="0" h="1406" w="11098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76"/>
            <p:cNvSpPr/>
            <p:nvPr/>
          </p:nvSpPr>
          <p:spPr>
            <a:xfrm>
              <a:off x="3608377" y="1560941"/>
              <a:ext cx="351232" cy="193897"/>
            </a:xfrm>
            <a:custGeom>
              <a:rect b="b" l="l" r="r" t="t"/>
              <a:pathLst>
                <a:path extrusionOk="0" h="6120" w="11086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76"/>
            <p:cNvSpPr/>
            <p:nvPr/>
          </p:nvSpPr>
          <p:spPr>
            <a:xfrm>
              <a:off x="3863390" y="1529227"/>
              <a:ext cx="19643" cy="19675"/>
            </a:xfrm>
            <a:custGeom>
              <a:rect b="b" l="l" r="r" t="t"/>
              <a:pathLst>
                <a:path extrusionOk="0" h="621" w="62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76"/>
            <p:cNvSpPr/>
            <p:nvPr/>
          </p:nvSpPr>
          <p:spPr>
            <a:xfrm>
              <a:off x="3893171" y="1529227"/>
              <a:ext cx="19643" cy="19675"/>
            </a:xfrm>
            <a:custGeom>
              <a:rect b="b" l="l" r="r" t="t"/>
              <a:pathLst>
                <a:path extrusionOk="0" h="621" w="62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76"/>
            <p:cNvSpPr/>
            <p:nvPr/>
          </p:nvSpPr>
          <p:spPr>
            <a:xfrm>
              <a:off x="3922604" y="1529227"/>
              <a:ext cx="20023" cy="19675"/>
            </a:xfrm>
            <a:custGeom>
              <a:rect b="b" l="l" r="r" t="t"/>
              <a:pathLst>
                <a:path extrusionOk="0" h="621" w="632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76"/>
            <p:cNvSpPr/>
            <p:nvPr/>
          </p:nvSpPr>
          <p:spPr>
            <a:xfrm>
              <a:off x="3664962" y="1612615"/>
              <a:ext cx="89820" cy="90168"/>
            </a:xfrm>
            <a:custGeom>
              <a:rect b="b" l="l" r="r" t="t"/>
              <a:pathLst>
                <a:path extrusionOk="0" h="2846" w="2835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76"/>
            <p:cNvSpPr/>
            <p:nvPr/>
          </p:nvSpPr>
          <p:spPr>
            <a:xfrm>
              <a:off x="3757760" y="1623070"/>
              <a:ext cx="10962" cy="9948"/>
            </a:xfrm>
            <a:custGeom>
              <a:rect b="b" l="l" r="r" t="t"/>
              <a:pathLst>
                <a:path extrusionOk="0" h="314" w="346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76"/>
            <p:cNvSpPr/>
            <p:nvPr/>
          </p:nvSpPr>
          <p:spPr>
            <a:xfrm>
              <a:off x="3733618" y="1599023"/>
              <a:ext cx="10962" cy="9853"/>
            </a:xfrm>
            <a:custGeom>
              <a:rect b="b" l="l" r="r" t="t"/>
              <a:pathLst>
                <a:path extrusionOk="0" h="311" w="346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76"/>
            <p:cNvSpPr/>
            <p:nvPr/>
          </p:nvSpPr>
          <p:spPr>
            <a:xfrm>
              <a:off x="3747939" y="1591863"/>
              <a:ext cx="6463" cy="13972"/>
            </a:xfrm>
            <a:custGeom>
              <a:rect b="b" l="l" r="r" t="t"/>
              <a:pathLst>
                <a:path extrusionOk="0" h="441" w="204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76"/>
            <p:cNvSpPr/>
            <p:nvPr/>
          </p:nvSpPr>
          <p:spPr>
            <a:xfrm>
              <a:off x="3761530" y="1612615"/>
              <a:ext cx="13592" cy="6812"/>
            </a:xfrm>
            <a:custGeom>
              <a:rect b="b" l="l" r="r" t="t"/>
              <a:pathLst>
                <a:path extrusionOk="0" h="215" w="429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76"/>
            <p:cNvSpPr/>
            <p:nvPr/>
          </p:nvSpPr>
          <p:spPr>
            <a:xfrm>
              <a:off x="3757760" y="1595253"/>
              <a:ext cx="14732" cy="13623"/>
            </a:xfrm>
            <a:custGeom>
              <a:rect b="b" l="l" r="r" t="t"/>
              <a:pathLst>
                <a:path extrusionOk="0" h="430" w="465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76"/>
            <p:cNvSpPr/>
            <p:nvPr/>
          </p:nvSpPr>
          <p:spPr>
            <a:xfrm>
              <a:off x="3793213" y="1597154"/>
              <a:ext cx="129043" cy="12103"/>
            </a:xfrm>
            <a:custGeom>
              <a:rect b="b" l="l" r="r" t="t"/>
              <a:pathLst>
                <a:path extrusionOk="0" h="382" w="4073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76"/>
            <p:cNvSpPr/>
            <p:nvPr/>
          </p:nvSpPr>
          <p:spPr>
            <a:xfrm>
              <a:off x="3793213" y="1625446"/>
              <a:ext cx="129043" cy="12103"/>
            </a:xfrm>
            <a:custGeom>
              <a:rect b="b" l="l" r="r" t="t"/>
              <a:pathLst>
                <a:path extrusionOk="0" h="382" w="4073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76"/>
            <p:cNvSpPr/>
            <p:nvPr/>
          </p:nvSpPr>
          <p:spPr>
            <a:xfrm>
              <a:off x="3793213" y="1653707"/>
              <a:ext cx="129043" cy="12103"/>
            </a:xfrm>
            <a:custGeom>
              <a:rect b="b" l="l" r="r" t="t"/>
              <a:pathLst>
                <a:path extrusionOk="0" h="382" w="4073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76"/>
            <p:cNvSpPr/>
            <p:nvPr/>
          </p:nvSpPr>
          <p:spPr>
            <a:xfrm>
              <a:off x="3793213" y="1682380"/>
              <a:ext cx="86778" cy="12483"/>
            </a:xfrm>
            <a:custGeom>
              <a:rect b="b" l="l" r="r" t="t"/>
              <a:pathLst>
                <a:path extrusionOk="0" h="394" w="2739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76"/>
            <p:cNvSpPr/>
            <p:nvPr/>
          </p:nvSpPr>
          <p:spPr>
            <a:xfrm>
              <a:off x="3608377" y="1973986"/>
              <a:ext cx="740135" cy="705791"/>
            </a:xfrm>
            <a:custGeom>
              <a:rect b="b" l="l" r="r" t="t"/>
              <a:pathLst>
                <a:path extrusionOk="0" h="22277" w="23361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76"/>
            <p:cNvSpPr/>
            <p:nvPr/>
          </p:nvSpPr>
          <p:spPr>
            <a:xfrm>
              <a:off x="3803034" y="2023030"/>
              <a:ext cx="350820" cy="419476"/>
            </a:xfrm>
            <a:custGeom>
              <a:rect b="b" l="l" r="r" t="t"/>
              <a:pathLst>
                <a:path extrusionOk="0" h="13240" w="11073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76"/>
            <p:cNvSpPr/>
            <p:nvPr/>
          </p:nvSpPr>
          <p:spPr>
            <a:xfrm>
              <a:off x="3896941" y="2035481"/>
              <a:ext cx="163006" cy="218039"/>
            </a:xfrm>
            <a:custGeom>
              <a:rect b="b" l="l" r="r" t="t"/>
              <a:pathLst>
                <a:path extrusionOk="0" h="6882" w="5145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76"/>
            <p:cNvSpPr/>
            <p:nvPr/>
          </p:nvSpPr>
          <p:spPr>
            <a:xfrm>
              <a:off x="3885631" y="2126378"/>
              <a:ext cx="185628" cy="66787"/>
            </a:xfrm>
            <a:custGeom>
              <a:rect b="b" l="l" r="r" t="t"/>
              <a:pathLst>
                <a:path extrusionOk="0" h="2108" w="5859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76"/>
            <p:cNvSpPr/>
            <p:nvPr/>
          </p:nvSpPr>
          <p:spPr>
            <a:xfrm>
              <a:off x="3916933" y="2145990"/>
              <a:ext cx="43563" cy="23413"/>
            </a:xfrm>
            <a:custGeom>
              <a:rect b="b" l="l" r="r" t="t"/>
              <a:pathLst>
                <a:path extrusionOk="0" h="739" w="1375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76"/>
            <p:cNvSpPr/>
            <p:nvPr/>
          </p:nvSpPr>
          <p:spPr>
            <a:xfrm>
              <a:off x="3996266" y="2146117"/>
              <a:ext cx="42930" cy="24047"/>
            </a:xfrm>
            <a:custGeom>
              <a:rect b="b" l="l" r="r" t="t"/>
              <a:pathLst>
                <a:path extrusionOk="0" h="759" w="1355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76"/>
            <p:cNvSpPr/>
            <p:nvPr/>
          </p:nvSpPr>
          <p:spPr>
            <a:xfrm>
              <a:off x="3896181" y="2023030"/>
              <a:ext cx="163767" cy="96980"/>
            </a:xfrm>
            <a:custGeom>
              <a:rect b="b" l="l" r="r" t="t"/>
              <a:pathLst>
                <a:path extrusionOk="0" h="3061" w="5169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76"/>
            <p:cNvSpPr/>
            <p:nvPr/>
          </p:nvSpPr>
          <p:spPr>
            <a:xfrm>
              <a:off x="4150813" y="1852135"/>
              <a:ext cx="304437" cy="266735"/>
            </a:xfrm>
            <a:custGeom>
              <a:rect b="b" l="l" r="r" t="t"/>
              <a:pathLst>
                <a:path extrusionOk="0" h="8419" w="9609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76"/>
            <p:cNvSpPr/>
            <p:nvPr/>
          </p:nvSpPr>
          <p:spPr>
            <a:xfrm>
              <a:off x="4221750" y="1895508"/>
              <a:ext cx="160725" cy="159997"/>
            </a:xfrm>
            <a:custGeom>
              <a:rect b="b" l="l" r="r" t="t"/>
              <a:pathLst>
                <a:path extrusionOk="0" h="5050" w="5073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76"/>
            <p:cNvSpPr/>
            <p:nvPr/>
          </p:nvSpPr>
          <p:spPr>
            <a:xfrm>
              <a:off x="5219844" y="3334622"/>
              <a:ext cx="266355" cy="44546"/>
            </a:xfrm>
            <a:custGeom>
              <a:rect b="b" l="l" r="r" t="t"/>
              <a:pathLst>
                <a:path extrusionOk="0" h="1406" w="8407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76"/>
            <p:cNvSpPr/>
            <p:nvPr/>
          </p:nvSpPr>
          <p:spPr>
            <a:xfrm>
              <a:off x="5220224" y="3379136"/>
              <a:ext cx="266355" cy="182966"/>
            </a:xfrm>
            <a:custGeom>
              <a:rect b="b" l="l" r="r" t="t"/>
              <a:pathLst>
                <a:path extrusionOk="0" h="5775" w="8407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76"/>
            <p:cNvSpPr/>
            <p:nvPr/>
          </p:nvSpPr>
          <p:spPr>
            <a:xfrm>
              <a:off x="5390740" y="3347422"/>
              <a:ext cx="19643" cy="19675"/>
            </a:xfrm>
            <a:custGeom>
              <a:rect b="b" l="l" r="r" t="t"/>
              <a:pathLst>
                <a:path extrusionOk="0" h="621" w="62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76"/>
            <p:cNvSpPr/>
            <p:nvPr/>
          </p:nvSpPr>
          <p:spPr>
            <a:xfrm>
              <a:off x="5420173" y="3347422"/>
              <a:ext cx="20023" cy="19675"/>
            </a:xfrm>
            <a:custGeom>
              <a:rect b="b" l="l" r="r" t="t"/>
              <a:pathLst>
                <a:path extrusionOk="0" h="621" w="632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76"/>
            <p:cNvSpPr/>
            <p:nvPr/>
          </p:nvSpPr>
          <p:spPr>
            <a:xfrm>
              <a:off x="5449954" y="3347422"/>
              <a:ext cx="19643" cy="19675"/>
            </a:xfrm>
            <a:custGeom>
              <a:rect b="b" l="l" r="r" t="t"/>
              <a:pathLst>
                <a:path extrusionOk="0" h="621" w="62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76"/>
            <p:cNvSpPr/>
            <p:nvPr/>
          </p:nvSpPr>
          <p:spPr>
            <a:xfrm>
              <a:off x="5289261" y="3411579"/>
              <a:ext cx="128282" cy="105249"/>
            </a:xfrm>
            <a:custGeom>
              <a:rect b="b" l="l" r="r" t="t"/>
              <a:pathLst>
                <a:path extrusionOk="0" h="3322" w="4049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76"/>
            <p:cNvSpPr/>
            <p:nvPr/>
          </p:nvSpPr>
          <p:spPr>
            <a:xfrm>
              <a:off x="5208914" y="4537924"/>
              <a:ext cx="304089" cy="266735"/>
            </a:xfrm>
            <a:custGeom>
              <a:rect b="b" l="l" r="r" t="t"/>
              <a:pathLst>
                <a:path extrusionOk="0" h="8419" w="9598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76"/>
            <p:cNvSpPr/>
            <p:nvPr/>
          </p:nvSpPr>
          <p:spPr>
            <a:xfrm>
              <a:off x="5289641" y="4585321"/>
              <a:ext cx="140734" cy="187655"/>
            </a:xfrm>
            <a:custGeom>
              <a:rect b="b" l="l" r="r" t="t"/>
              <a:pathLst>
                <a:path extrusionOk="0" h="5923" w="4442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76"/>
            <p:cNvSpPr/>
            <p:nvPr/>
          </p:nvSpPr>
          <p:spPr>
            <a:xfrm>
              <a:off x="4481262" y="2329337"/>
              <a:ext cx="6812" cy="26043"/>
            </a:xfrm>
            <a:custGeom>
              <a:rect b="b" l="l" r="r" t="t"/>
              <a:pathLst>
                <a:path extrusionOk="0" h="822" w="215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76"/>
            <p:cNvSpPr/>
            <p:nvPr/>
          </p:nvSpPr>
          <p:spPr>
            <a:xfrm>
              <a:off x="4453730" y="2340267"/>
              <a:ext cx="21164" cy="20404"/>
            </a:xfrm>
            <a:custGeom>
              <a:rect b="b" l="l" r="r" t="t"/>
              <a:pathLst>
                <a:path extrusionOk="0" h="644" w="668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76"/>
            <p:cNvSpPr/>
            <p:nvPr/>
          </p:nvSpPr>
          <p:spPr>
            <a:xfrm>
              <a:off x="4453730" y="2381296"/>
              <a:ext cx="21164" cy="20499"/>
            </a:xfrm>
            <a:custGeom>
              <a:rect b="b" l="l" r="r" t="t"/>
              <a:pathLst>
                <a:path extrusionOk="0" h="647" w="668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76"/>
            <p:cNvSpPr/>
            <p:nvPr/>
          </p:nvSpPr>
          <p:spPr>
            <a:xfrm>
              <a:off x="4494854" y="2340267"/>
              <a:ext cx="21132" cy="20404"/>
            </a:xfrm>
            <a:custGeom>
              <a:rect b="b" l="l" r="r" t="t"/>
              <a:pathLst>
                <a:path extrusionOk="0" h="644" w="667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76"/>
            <p:cNvSpPr/>
            <p:nvPr/>
          </p:nvSpPr>
          <p:spPr>
            <a:xfrm>
              <a:off x="4442799" y="2367799"/>
              <a:ext cx="26043" cy="6432"/>
            </a:xfrm>
            <a:custGeom>
              <a:rect b="b" l="l" r="r" t="t"/>
              <a:pathLst>
                <a:path extrusionOk="0" h="203" w="822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76"/>
            <p:cNvSpPr/>
            <p:nvPr/>
          </p:nvSpPr>
          <p:spPr>
            <a:xfrm>
              <a:off x="4480501" y="2386650"/>
              <a:ext cx="6812" cy="25695"/>
            </a:xfrm>
            <a:custGeom>
              <a:rect b="b" l="l" r="r" t="t"/>
              <a:pathLst>
                <a:path extrusionOk="0" h="811" w="215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76"/>
            <p:cNvSpPr/>
            <p:nvPr/>
          </p:nvSpPr>
          <p:spPr>
            <a:xfrm>
              <a:off x="4493713" y="2381201"/>
              <a:ext cx="21164" cy="20213"/>
            </a:xfrm>
            <a:custGeom>
              <a:rect b="b" l="l" r="r" t="t"/>
              <a:pathLst>
                <a:path extrusionOk="0" h="638" w="668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76"/>
            <p:cNvSpPr/>
            <p:nvPr/>
          </p:nvSpPr>
          <p:spPr>
            <a:xfrm>
              <a:off x="4493713" y="2340267"/>
              <a:ext cx="21164" cy="20404"/>
            </a:xfrm>
            <a:custGeom>
              <a:rect b="b" l="l" r="r" t="t"/>
              <a:pathLst>
                <a:path extrusionOk="0" h="644" w="668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76"/>
            <p:cNvSpPr/>
            <p:nvPr/>
          </p:nvSpPr>
          <p:spPr>
            <a:xfrm>
              <a:off x="4452589" y="2381201"/>
              <a:ext cx="21544" cy="20213"/>
            </a:xfrm>
            <a:custGeom>
              <a:rect b="b" l="l" r="r" t="t"/>
              <a:pathLst>
                <a:path extrusionOk="0" h="638" w="68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76"/>
            <p:cNvSpPr/>
            <p:nvPr/>
          </p:nvSpPr>
          <p:spPr>
            <a:xfrm>
              <a:off x="4499733" y="2367039"/>
              <a:ext cx="26075" cy="6812"/>
            </a:xfrm>
            <a:custGeom>
              <a:rect b="b" l="l" r="r" t="t"/>
              <a:pathLst>
                <a:path extrusionOk="0" h="215" w="823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76"/>
            <p:cNvSpPr/>
            <p:nvPr/>
          </p:nvSpPr>
          <p:spPr>
            <a:xfrm>
              <a:off x="4120651" y="1692962"/>
              <a:ext cx="6812" cy="26043"/>
            </a:xfrm>
            <a:custGeom>
              <a:rect b="b" l="l" r="r" t="t"/>
              <a:pathLst>
                <a:path extrusionOk="0" h="822" w="215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76"/>
            <p:cNvSpPr/>
            <p:nvPr/>
          </p:nvSpPr>
          <p:spPr>
            <a:xfrm>
              <a:off x="4093088" y="1704177"/>
              <a:ext cx="21164" cy="20499"/>
            </a:xfrm>
            <a:custGeom>
              <a:rect b="b" l="l" r="r" t="t"/>
              <a:pathLst>
                <a:path extrusionOk="0" h="647" w="668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76"/>
            <p:cNvSpPr/>
            <p:nvPr/>
          </p:nvSpPr>
          <p:spPr>
            <a:xfrm>
              <a:off x="4093088" y="1745016"/>
              <a:ext cx="21164" cy="20213"/>
            </a:xfrm>
            <a:custGeom>
              <a:rect b="b" l="l" r="r" t="t"/>
              <a:pathLst>
                <a:path extrusionOk="0" h="638" w="668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76"/>
            <p:cNvSpPr/>
            <p:nvPr/>
          </p:nvSpPr>
          <p:spPr>
            <a:xfrm>
              <a:off x="4133831" y="1704177"/>
              <a:ext cx="21544" cy="20499"/>
            </a:xfrm>
            <a:custGeom>
              <a:rect b="b" l="l" r="r" t="t"/>
              <a:pathLst>
                <a:path extrusionOk="0" h="647" w="68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76"/>
            <p:cNvSpPr/>
            <p:nvPr/>
          </p:nvSpPr>
          <p:spPr>
            <a:xfrm>
              <a:off x="4082157" y="1731424"/>
              <a:ext cx="26075" cy="6812"/>
            </a:xfrm>
            <a:custGeom>
              <a:rect b="b" l="l" r="r" t="t"/>
              <a:pathLst>
                <a:path extrusionOk="0" h="215" w="823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76"/>
            <p:cNvSpPr/>
            <p:nvPr/>
          </p:nvSpPr>
          <p:spPr>
            <a:xfrm>
              <a:off x="4120271" y="1750275"/>
              <a:ext cx="6812" cy="26075"/>
            </a:xfrm>
            <a:custGeom>
              <a:rect b="b" l="l" r="r" t="t"/>
              <a:pathLst>
                <a:path extrusionOk="0" h="823" w="215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76"/>
            <p:cNvSpPr/>
            <p:nvPr/>
          </p:nvSpPr>
          <p:spPr>
            <a:xfrm>
              <a:off x="4133103" y="1744636"/>
              <a:ext cx="21132" cy="20499"/>
            </a:xfrm>
            <a:custGeom>
              <a:rect b="b" l="l" r="r" t="t"/>
              <a:pathLst>
                <a:path extrusionOk="0" h="647" w="667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76"/>
            <p:cNvSpPr/>
            <p:nvPr/>
          </p:nvSpPr>
          <p:spPr>
            <a:xfrm>
              <a:off x="4133103" y="1703512"/>
              <a:ext cx="21132" cy="20784"/>
            </a:xfrm>
            <a:custGeom>
              <a:rect b="b" l="l" r="r" t="t"/>
              <a:pathLst>
                <a:path extrusionOk="0" h="656" w="667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76"/>
            <p:cNvSpPr/>
            <p:nvPr/>
          </p:nvSpPr>
          <p:spPr>
            <a:xfrm>
              <a:off x="4092359" y="1744636"/>
              <a:ext cx="21132" cy="20499"/>
            </a:xfrm>
            <a:custGeom>
              <a:rect b="b" l="l" r="r" t="t"/>
              <a:pathLst>
                <a:path extrusionOk="0" h="647" w="667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76"/>
            <p:cNvSpPr/>
            <p:nvPr/>
          </p:nvSpPr>
          <p:spPr>
            <a:xfrm>
              <a:off x="4139503" y="1731044"/>
              <a:ext cx="26043" cy="6843"/>
            </a:xfrm>
            <a:custGeom>
              <a:rect b="b" l="l" r="r" t="t"/>
              <a:pathLst>
                <a:path extrusionOk="0" h="216" w="822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76"/>
            <p:cNvSpPr/>
            <p:nvPr/>
          </p:nvSpPr>
          <p:spPr>
            <a:xfrm>
              <a:off x="5178752" y="1738204"/>
              <a:ext cx="6812" cy="26075"/>
            </a:xfrm>
            <a:custGeom>
              <a:rect b="b" l="l" r="r" t="t"/>
              <a:pathLst>
                <a:path extrusionOk="0" h="823" w="215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76"/>
            <p:cNvSpPr/>
            <p:nvPr/>
          </p:nvSpPr>
          <p:spPr>
            <a:xfrm>
              <a:off x="5150840" y="1749452"/>
              <a:ext cx="21512" cy="20499"/>
            </a:xfrm>
            <a:custGeom>
              <a:rect b="b" l="l" r="r" t="t"/>
              <a:pathLst>
                <a:path extrusionOk="0" h="647" w="679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76"/>
            <p:cNvSpPr/>
            <p:nvPr/>
          </p:nvSpPr>
          <p:spPr>
            <a:xfrm>
              <a:off x="5151220" y="1790290"/>
              <a:ext cx="21132" cy="20752"/>
            </a:xfrm>
            <a:custGeom>
              <a:rect b="b" l="l" r="r" t="t"/>
              <a:pathLst>
                <a:path extrusionOk="0" h="655" w="667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76"/>
            <p:cNvSpPr/>
            <p:nvPr/>
          </p:nvSpPr>
          <p:spPr>
            <a:xfrm>
              <a:off x="5191932" y="1749452"/>
              <a:ext cx="21544" cy="20499"/>
            </a:xfrm>
            <a:custGeom>
              <a:rect b="b" l="l" r="r" t="t"/>
              <a:pathLst>
                <a:path extrusionOk="0" h="647" w="68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76"/>
            <p:cNvSpPr/>
            <p:nvPr/>
          </p:nvSpPr>
          <p:spPr>
            <a:xfrm>
              <a:off x="5140258" y="1776699"/>
              <a:ext cx="26075" cy="6812"/>
            </a:xfrm>
            <a:custGeom>
              <a:rect b="b" l="l" r="r" t="t"/>
              <a:pathLst>
                <a:path extrusionOk="0" h="215" w="823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76"/>
            <p:cNvSpPr/>
            <p:nvPr/>
          </p:nvSpPr>
          <p:spPr>
            <a:xfrm>
              <a:off x="5177992" y="1795550"/>
              <a:ext cx="6432" cy="26075"/>
            </a:xfrm>
            <a:custGeom>
              <a:rect b="b" l="l" r="r" t="t"/>
              <a:pathLst>
                <a:path extrusionOk="0" h="823" w="203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76"/>
            <p:cNvSpPr/>
            <p:nvPr/>
          </p:nvSpPr>
          <p:spPr>
            <a:xfrm>
              <a:off x="5191203" y="1790195"/>
              <a:ext cx="21132" cy="20118"/>
            </a:xfrm>
            <a:custGeom>
              <a:rect b="b" l="l" r="r" t="t"/>
              <a:pathLst>
                <a:path extrusionOk="0" h="635" w="667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76"/>
            <p:cNvSpPr/>
            <p:nvPr/>
          </p:nvSpPr>
          <p:spPr>
            <a:xfrm>
              <a:off x="5191203" y="1749357"/>
              <a:ext cx="21132" cy="20213"/>
            </a:xfrm>
            <a:custGeom>
              <a:rect b="b" l="l" r="r" t="t"/>
              <a:pathLst>
                <a:path extrusionOk="0" h="638" w="667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76"/>
            <p:cNvSpPr/>
            <p:nvPr/>
          </p:nvSpPr>
          <p:spPr>
            <a:xfrm>
              <a:off x="5150079" y="1790195"/>
              <a:ext cx="21164" cy="20118"/>
            </a:xfrm>
            <a:custGeom>
              <a:rect b="b" l="l" r="r" t="t"/>
              <a:pathLst>
                <a:path extrusionOk="0" h="635" w="668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76"/>
            <p:cNvSpPr/>
            <p:nvPr/>
          </p:nvSpPr>
          <p:spPr>
            <a:xfrm>
              <a:off x="5197223" y="1776318"/>
              <a:ext cx="26075" cy="6812"/>
            </a:xfrm>
            <a:custGeom>
              <a:rect b="b" l="l" r="r" t="t"/>
              <a:pathLst>
                <a:path extrusionOk="0" h="215" w="823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76"/>
            <p:cNvSpPr/>
            <p:nvPr/>
          </p:nvSpPr>
          <p:spPr>
            <a:xfrm>
              <a:off x="3770592" y="4486630"/>
              <a:ext cx="6432" cy="26075"/>
            </a:xfrm>
            <a:custGeom>
              <a:rect b="b" l="l" r="r" t="t"/>
              <a:pathLst>
                <a:path extrusionOk="0" h="823" w="203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76"/>
            <p:cNvSpPr/>
            <p:nvPr/>
          </p:nvSpPr>
          <p:spPr>
            <a:xfrm>
              <a:off x="3742679" y="4497940"/>
              <a:ext cx="21132" cy="20404"/>
            </a:xfrm>
            <a:custGeom>
              <a:rect b="b" l="l" r="r" t="t"/>
              <a:pathLst>
                <a:path extrusionOk="0" h="644" w="667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76"/>
            <p:cNvSpPr/>
            <p:nvPr/>
          </p:nvSpPr>
          <p:spPr>
            <a:xfrm>
              <a:off x="3742679" y="4538969"/>
              <a:ext cx="21132" cy="20213"/>
            </a:xfrm>
            <a:custGeom>
              <a:rect b="b" l="l" r="r" t="t"/>
              <a:pathLst>
                <a:path extrusionOk="0" h="638" w="667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76"/>
            <p:cNvSpPr/>
            <p:nvPr/>
          </p:nvSpPr>
          <p:spPr>
            <a:xfrm>
              <a:off x="3783771" y="4497940"/>
              <a:ext cx="21164" cy="20404"/>
            </a:xfrm>
            <a:custGeom>
              <a:rect b="b" l="l" r="r" t="t"/>
              <a:pathLst>
                <a:path extrusionOk="0" h="644" w="668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76"/>
            <p:cNvSpPr/>
            <p:nvPr/>
          </p:nvSpPr>
          <p:spPr>
            <a:xfrm>
              <a:off x="3731717" y="4525504"/>
              <a:ext cx="26075" cy="6432"/>
            </a:xfrm>
            <a:custGeom>
              <a:rect b="b" l="l" r="r" t="t"/>
              <a:pathLst>
                <a:path extrusionOk="0" h="203" w="823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76"/>
            <p:cNvSpPr/>
            <p:nvPr/>
          </p:nvSpPr>
          <p:spPr>
            <a:xfrm>
              <a:off x="3769451" y="4544355"/>
              <a:ext cx="6812" cy="25695"/>
            </a:xfrm>
            <a:custGeom>
              <a:rect b="b" l="l" r="r" t="t"/>
              <a:pathLst>
                <a:path extrusionOk="0" h="811" w="215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76"/>
            <p:cNvSpPr/>
            <p:nvPr/>
          </p:nvSpPr>
          <p:spPr>
            <a:xfrm>
              <a:off x="3782663" y="4538304"/>
              <a:ext cx="21132" cy="20499"/>
            </a:xfrm>
            <a:custGeom>
              <a:rect b="b" l="l" r="r" t="t"/>
              <a:pathLst>
                <a:path extrusionOk="0" h="647" w="667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76"/>
            <p:cNvSpPr/>
            <p:nvPr/>
          </p:nvSpPr>
          <p:spPr>
            <a:xfrm>
              <a:off x="3782663" y="4497497"/>
              <a:ext cx="21132" cy="20467"/>
            </a:xfrm>
            <a:custGeom>
              <a:rect b="b" l="l" r="r" t="t"/>
              <a:pathLst>
                <a:path extrusionOk="0" h="646" w="667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76"/>
            <p:cNvSpPr/>
            <p:nvPr/>
          </p:nvSpPr>
          <p:spPr>
            <a:xfrm>
              <a:off x="3741539" y="4538304"/>
              <a:ext cx="21512" cy="20499"/>
            </a:xfrm>
            <a:custGeom>
              <a:rect b="b" l="l" r="r" t="t"/>
              <a:pathLst>
                <a:path extrusionOk="0" h="647" w="679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76"/>
            <p:cNvSpPr/>
            <p:nvPr/>
          </p:nvSpPr>
          <p:spPr>
            <a:xfrm>
              <a:off x="3788682" y="4524744"/>
              <a:ext cx="26075" cy="6812"/>
            </a:xfrm>
            <a:custGeom>
              <a:rect b="b" l="l" r="r" t="t"/>
              <a:pathLst>
                <a:path extrusionOk="0" h="215" w="823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76"/>
            <p:cNvSpPr/>
            <p:nvPr/>
          </p:nvSpPr>
          <p:spPr>
            <a:xfrm>
              <a:off x="5270790" y="4013610"/>
              <a:ext cx="6812" cy="26043"/>
            </a:xfrm>
            <a:custGeom>
              <a:rect b="b" l="l" r="r" t="t"/>
              <a:pathLst>
                <a:path extrusionOk="0" h="822" w="215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76"/>
            <p:cNvSpPr/>
            <p:nvPr/>
          </p:nvSpPr>
          <p:spPr>
            <a:xfrm>
              <a:off x="5243638" y="4024921"/>
              <a:ext cx="21132" cy="20499"/>
            </a:xfrm>
            <a:custGeom>
              <a:rect b="b" l="l" r="r" t="t"/>
              <a:pathLst>
                <a:path extrusionOk="0" h="647" w="667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76"/>
            <p:cNvSpPr/>
            <p:nvPr/>
          </p:nvSpPr>
          <p:spPr>
            <a:xfrm>
              <a:off x="5243638" y="4066044"/>
              <a:ext cx="21132" cy="20404"/>
            </a:xfrm>
            <a:custGeom>
              <a:rect b="b" l="l" r="r" t="t"/>
              <a:pathLst>
                <a:path extrusionOk="0" h="644" w="667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76"/>
            <p:cNvSpPr/>
            <p:nvPr/>
          </p:nvSpPr>
          <p:spPr>
            <a:xfrm>
              <a:off x="5284350" y="4024921"/>
              <a:ext cx="21544" cy="20499"/>
            </a:xfrm>
            <a:custGeom>
              <a:rect b="b" l="l" r="r" t="t"/>
              <a:pathLst>
                <a:path extrusionOk="0" h="647" w="68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76"/>
            <p:cNvSpPr/>
            <p:nvPr/>
          </p:nvSpPr>
          <p:spPr>
            <a:xfrm>
              <a:off x="5232676" y="4052453"/>
              <a:ext cx="26075" cy="6463"/>
            </a:xfrm>
            <a:custGeom>
              <a:rect b="b" l="l" r="r" t="t"/>
              <a:pathLst>
                <a:path extrusionOk="0" h="204" w="823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76"/>
            <p:cNvSpPr/>
            <p:nvPr/>
          </p:nvSpPr>
          <p:spPr>
            <a:xfrm>
              <a:off x="5270409" y="4071304"/>
              <a:ext cx="6432" cy="26075"/>
            </a:xfrm>
            <a:custGeom>
              <a:rect b="b" l="l" r="r" t="t"/>
              <a:pathLst>
                <a:path extrusionOk="0" h="823" w="203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76"/>
            <p:cNvSpPr/>
            <p:nvPr/>
          </p:nvSpPr>
          <p:spPr>
            <a:xfrm>
              <a:off x="5283621" y="4065569"/>
              <a:ext cx="21132" cy="20499"/>
            </a:xfrm>
            <a:custGeom>
              <a:rect b="b" l="l" r="r" t="t"/>
              <a:pathLst>
                <a:path extrusionOk="0" h="647" w="667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76"/>
            <p:cNvSpPr/>
            <p:nvPr/>
          </p:nvSpPr>
          <p:spPr>
            <a:xfrm>
              <a:off x="5283621" y="4024826"/>
              <a:ext cx="21132" cy="20118"/>
            </a:xfrm>
            <a:custGeom>
              <a:rect b="b" l="l" r="r" t="t"/>
              <a:pathLst>
                <a:path extrusionOk="0" h="635" w="667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76"/>
            <p:cNvSpPr/>
            <p:nvPr/>
          </p:nvSpPr>
          <p:spPr>
            <a:xfrm>
              <a:off x="5242497" y="4065569"/>
              <a:ext cx="21164" cy="20499"/>
            </a:xfrm>
            <a:custGeom>
              <a:rect b="b" l="l" r="r" t="t"/>
              <a:pathLst>
                <a:path extrusionOk="0" h="647" w="668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76"/>
            <p:cNvSpPr/>
            <p:nvPr/>
          </p:nvSpPr>
          <p:spPr>
            <a:xfrm>
              <a:off x="5289641" y="4052072"/>
              <a:ext cx="26075" cy="6463"/>
            </a:xfrm>
            <a:custGeom>
              <a:rect b="b" l="l" r="r" t="t"/>
              <a:pathLst>
                <a:path extrusionOk="0" h="204" w="823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76"/>
            <p:cNvSpPr/>
            <p:nvPr/>
          </p:nvSpPr>
          <p:spPr>
            <a:xfrm>
              <a:off x="3974278" y="3935893"/>
              <a:ext cx="58486" cy="58518"/>
            </a:xfrm>
            <a:custGeom>
              <a:rect b="b" l="l" r="r" t="t"/>
              <a:pathLst>
                <a:path extrusionOk="0" h="1847" w="1846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76"/>
            <p:cNvSpPr/>
            <p:nvPr/>
          </p:nvSpPr>
          <p:spPr>
            <a:xfrm>
              <a:off x="4069706" y="3935893"/>
              <a:ext cx="58518" cy="58518"/>
            </a:xfrm>
            <a:custGeom>
              <a:rect b="b" l="l" r="r" t="t"/>
              <a:pathLst>
                <a:path extrusionOk="0" h="1847" w="1847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76"/>
            <p:cNvSpPr/>
            <p:nvPr/>
          </p:nvSpPr>
          <p:spPr>
            <a:xfrm>
              <a:off x="4165514" y="3935893"/>
              <a:ext cx="58518" cy="58518"/>
            </a:xfrm>
            <a:custGeom>
              <a:rect b="b" l="l" r="r" t="t"/>
              <a:pathLst>
                <a:path extrusionOk="0" h="1847" w="1847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76"/>
            <p:cNvSpPr/>
            <p:nvPr/>
          </p:nvSpPr>
          <p:spPr>
            <a:xfrm>
              <a:off x="4261734" y="3935893"/>
              <a:ext cx="58486" cy="58518"/>
            </a:xfrm>
            <a:custGeom>
              <a:rect b="b" l="l" r="r" t="t"/>
              <a:pathLst>
                <a:path extrusionOk="0" h="1847" w="1846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76"/>
            <p:cNvSpPr/>
            <p:nvPr/>
          </p:nvSpPr>
          <p:spPr>
            <a:xfrm>
              <a:off x="4867155" y="1648923"/>
              <a:ext cx="24554" cy="23603"/>
            </a:xfrm>
            <a:custGeom>
              <a:rect b="b" l="l" r="r" t="t"/>
              <a:pathLst>
                <a:path extrusionOk="0" h="745" w="775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76"/>
            <p:cNvSpPr/>
            <p:nvPr/>
          </p:nvSpPr>
          <p:spPr>
            <a:xfrm>
              <a:off x="4904508" y="1652218"/>
              <a:ext cx="121502" cy="17014"/>
            </a:xfrm>
            <a:custGeom>
              <a:rect b="b" l="l" r="r" t="t"/>
              <a:pathLst>
                <a:path extrusionOk="0" h="537" w="3835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76"/>
            <p:cNvSpPr/>
            <p:nvPr/>
          </p:nvSpPr>
          <p:spPr>
            <a:xfrm>
              <a:off x="4867155" y="1688526"/>
              <a:ext cx="24554" cy="23603"/>
            </a:xfrm>
            <a:custGeom>
              <a:rect b="b" l="l" r="r" t="t"/>
              <a:pathLst>
                <a:path extrusionOk="0" h="745" w="775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76"/>
            <p:cNvSpPr/>
            <p:nvPr/>
          </p:nvSpPr>
          <p:spPr>
            <a:xfrm>
              <a:off x="4904508" y="1691821"/>
              <a:ext cx="121502" cy="17014"/>
            </a:xfrm>
            <a:custGeom>
              <a:rect b="b" l="l" r="r" t="t"/>
              <a:pathLst>
                <a:path extrusionOk="0" h="537" w="3835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76"/>
            <p:cNvSpPr/>
            <p:nvPr/>
          </p:nvSpPr>
          <p:spPr>
            <a:xfrm>
              <a:off x="4867155" y="1731900"/>
              <a:ext cx="24554" cy="23603"/>
            </a:xfrm>
            <a:custGeom>
              <a:rect b="b" l="l" r="r" t="t"/>
              <a:pathLst>
                <a:path extrusionOk="0" h="745" w="775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76"/>
            <p:cNvSpPr/>
            <p:nvPr/>
          </p:nvSpPr>
          <p:spPr>
            <a:xfrm>
              <a:off x="4904508" y="1735195"/>
              <a:ext cx="121502" cy="17014"/>
            </a:xfrm>
            <a:custGeom>
              <a:rect b="b" l="l" r="r" t="t"/>
              <a:pathLst>
                <a:path extrusionOk="0" h="537" w="3835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76"/>
            <p:cNvSpPr/>
            <p:nvPr/>
          </p:nvSpPr>
          <p:spPr>
            <a:xfrm>
              <a:off x="4867155" y="1776033"/>
              <a:ext cx="24554" cy="23318"/>
            </a:xfrm>
            <a:custGeom>
              <a:rect b="b" l="l" r="r" t="t"/>
              <a:pathLst>
                <a:path extrusionOk="0" h="736" w="775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76"/>
            <p:cNvSpPr/>
            <p:nvPr/>
          </p:nvSpPr>
          <p:spPr>
            <a:xfrm>
              <a:off x="4904508" y="1779328"/>
              <a:ext cx="69448" cy="17014"/>
            </a:xfrm>
            <a:custGeom>
              <a:rect b="b" l="l" r="r" t="t"/>
              <a:pathLst>
                <a:path extrusionOk="0" h="537" w="2192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76"/>
            <p:cNvSpPr/>
            <p:nvPr/>
          </p:nvSpPr>
          <p:spPr>
            <a:xfrm>
              <a:off x="3953906" y="4645933"/>
              <a:ext cx="24554" cy="23603"/>
            </a:xfrm>
            <a:custGeom>
              <a:rect b="b" l="l" r="r" t="t"/>
              <a:pathLst>
                <a:path extrusionOk="0" h="745" w="775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76"/>
            <p:cNvSpPr/>
            <p:nvPr/>
          </p:nvSpPr>
          <p:spPr>
            <a:xfrm>
              <a:off x="3991260" y="4649228"/>
              <a:ext cx="121502" cy="17014"/>
            </a:xfrm>
            <a:custGeom>
              <a:rect b="b" l="l" r="r" t="t"/>
              <a:pathLst>
                <a:path extrusionOk="0" h="537" w="3835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76"/>
            <p:cNvSpPr/>
            <p:nvPr/>
          </p:nvSpPr>
          <p:spPr>
            <a:xfrm>
              <a:off x="3953906" y="4685156"/>
              <a:ext cx="24554" cy="23318"/>
            </a:xfrm>
            <a:custGeom>
              <a:rect b="b" l="l" r="r" t="t"/>
              <a:pathLst>
                <a:path extrusionOk="0" h="736" w="775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76"/>
            <p:cNvSpPr/>
            <p:nvPr/>
          </p:nvSpPr>
          <p:spPr>
            <a:xfrm>
              <a:off x="3991260" y="4688451"/>
              <a:ext cx="121502" cy="17014"/>
            </a:xfrm>
            <a:custGeom>
              <a:rect b="b" l="l" r="r" t="t"/>
              <a:pathLst>
                <a:path extrusionOk="0" h="537" w="3835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76"/>
            <p:cNvSpPr/>
            <p:nvPr/>
          </p:nvSpPr>
          <p:spPr>
            <a:xfrm>
              <a:off x="3953906" y="4728909"/>
              <a:ext cx="24554" cy="23603"/>
            </a:xfrm>
            <a:custGeom>
              <a:rect b="b" l="l" r="r" t="t"/>
              <a:pathLst>
                <a:path extrusionOk="0" h="745" w="775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76"/>
            <p:cNvSpPr/>
            <p:nvPr/>
          </p:nvSpPr>
          <p:spPr>
            <a:xfrm>
              <a:off x="3991260" y="4732204"/>
              <a:ext cx="121502" cy="17014"/>
            </a:xfrm>
            <a:custGeom>
              <a:rect b="b" l="l" r="r" t="t"/>
              <a:pathLst>
                <a:path extrusionOk="0" h="537" w="3835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76"/>
            <p:cNvSpPr/>
            <p:nvPr/>
          </p:nvSpPr>
          <p:spPr>
            <a:xfrm>
              <a:off x="3953906" y="4772663"/>
              <a:ext cx="24554" cy="23603"/>
            </a:xfrm>
            <a:custGeom>
              <a:rect b="b" l="l" r="r" t="t"/>
              <a:pathLst>
                <a:path extrusionOk="0" h="745" w="775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76"/>
            <p:cNvSpPr/>
            <p:nvPr/>
          </p:nvSpPr>
          <p:spPr>
            <a:xfrm>
              <a:off x="3991260" y="4775578"/>
              <a:ext cx="69068" cy="17014"/>
            </a:xfrm>
            <a:custGeom>
              <a:rect b="b" l="l" r="r" t="t"/>
              <a:pathLst>
                <a:path extrusionOk="0" h="537" w="218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76"/>
            <p:cNvSpPr/>
            <p:nvPr/>
          </p:nvSpPr>
          <p:spPr>
            <a:xfrm>
              <a:off x="3707955" y="2962606"/>
              <a:ext cx="489305" cy="314322"/>
            </a:xfrm>
            <a:custGeom>
              <a:rect b="b" l="l" r="r" t="t"/>
              <a:pathLst>
                <a:path extrusionOk="0" h="9921" w="15444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76"/>
            <p:cNvSpPr/>
            <p:nvPr/>
          </p:nvSpPr>
          <p:spPr>
            <a:xfrm>
              <a:off x="3769578" y="3029488"/>
              <a:ext cx="377117" cy="190855"/>
            </a:xfrm>
            <a:custGeom>
              <a:rect b="b" l="l" r="r" t="t"/>
              <a:pathLst>
                <a:path extrusionOk="0" h="6024" w="11903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76"/>
            <p:cNvSpPr/>
            <p:nvPr/>
          </p:nvSpPr>
          <p:spPr>
            <a:xfrm>
              <a:off x="5004467" y="3013330"/>
              <a:ext cx="443270" cy="312706"/>
            </a:xfrm>
            <a:custGeom>
              <a:rect b="b" l="l" r="r" t="t"/>
              <a:pathLst>
                <a:path extrusionOk="0" h="9870" w="13991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76"/>
            <p:cNvSpPr/>
            <p:nvPr/>
          </p:nvSpPr>
          <p:spPr>
            <a:xfrm>
              <a:off x="5056172" y="3076410"/>
              <a:ext cx="335930" cy="203623"/>
            </a:xfrm>
            <a:custGeom>
              <a:rect b="b" l="l" r="r" t="t"/>
              <a:pathLst>
                <a:path extrusionOk="0" h="6427" w="10603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76"/>
            <p:cNvSpPr/>
            <p:nvPr/>
          </p:nvSpPr>
          <p:spPr>
            <a:xfrm>
              <a:off x="3847548" y="2565403"/>
              <a:ext cx="246331" cy="677055"/>
            </a:xfrm>
            <a:custGeom>
              <a:rect b="b" l="l" r="r" t="t"/>
              <a:pathLst>
                <a:path extrusionOk="0" h="21370" w="7775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76"/>
            <p:cNvSpPr/>
            <p:nvPr/>
          </p:nvSpPr>
          <p:spPr>
            <a:xfrm>
              <a:off x="3816214" y="2786895"/>
              <a:ext cx="160725" cy="129613"/>
            </a:xfrm>
            <a:custGeom>
              <a:rect b="b" l="l" r="r" t="t"/>
              <a:pathLst>
                <a:path extrusionOk="0" h="4091" w="5073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76"/>
            <p:cNvSpPr/>
            <p:nvPr/>
          </p:nvSpPr>
          <p:spPr>
            <a:xfrm>
              <a:off x="3836681" y="2806000"/>
              <a:ext cx="116275" cy="83293"/>
            </a:xfrm>
            <a:custGeom>
              <a:rect b="b" l="l" r="r" t="t"/>
              <a:pathLst>
                <a:path extrusionOk="0" h="2629" w="367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76"/>
            <p:cNvSpPr/>
            <p:nvPr/>
          </p:nvSpPr>
          <p:spPr>
            <a:xfrm>
              <a:off x="3848277" y="2914766"/>
              <a:ext cx="174761" cy="156923"/>
            </a:xfrm>
            <a:custGeom>
              <a:rect b="b" l="l" r="r" t="t"/>
              <a:pathLst>
                <a:path extrusionOk="0" h="4953" w="5516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76"/>
            <p:cNvSpPr/>
            <p:nvPr/>
          </p:nvSpPr>
          <p:spPr>
            <a:xfrm>
              <a:off x="3873591" y="2935233"/>
              <a:ext cx="108576" cy="59626"/>
            </a:xfrm>
            <a:custGeom>
              <a:rect b="b" l="l" r="r" t="t"/>
              <a:pathLst>
                <a:path extrusionOk="0" h="1882" w="3427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76"/>
            <p:cNvSpPr/>
            <p:nvPr/>
          </p:nvSpPr>
          <p:spPr>
            <a:xfrm>
              <a:off x="3912402" y="3058002"/>
              <a:ext cx="133764" cy="68909"/>
            </a:xfrm>
            <a:custGeom>
              <a:rect b="b" l="l" r="r" t="t"/>
              <a:pathLst>
                <a:path extrusionOk="0" h="2175" w="4222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76"/>
            <p:cNvSpPr/>
            <p:nvPr/>
          </p:nvSpPr>
          <p:spPr>
            <a:xfrm>
              <a:off x="3924600" y="3079071"/>
              <a:ext cx="92196" cy="28578"/>
            </a:xfrm>
            <a:custGeom>
              <a:rect b="b" l="l" r="r" t="t"/>
              <a:pathLst>
                <a:path extrusionOk="0" h="902" w="291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76"/>
            <p:cNvSpPr/>
            <p:nvPr/>
          </p:nvSpPr>
          <p:spPr>
            <a:xfrm>
              <a:off x="3770972" y="2508469"/>
              <a:ext cx="87064" cy="74042"/>
            </a:xfrm>
            <a:custGeom>
              <a:rect b="b" l="l" r="r" t="t"/>
              <a:pathLst>
                <a:path extrusionOk="0" h="2337" w="2748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76"/>
            <p:cNvSpPr/>
            <p:nvPr/>
          </p:nvSpPr>
          <p:spPr>
            <a:xfrm>
              <a:off x="3782282" y="2521332"/>
              <a:ext cx="59120" cy="41472"/>
            </a:xfrm>
            <a:custGeom>
              <a:rect b="b" l="l" r="r" t="t"/>
              <a:pathLst>
                <a:path extrusionOk="0" h="1309" w="1866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76"/>
            <p:cNvSpPr/>
            <p:nvPr/>
          </p:nvSpPr>
          <p:spPr>
            <a:xfrm>
              <a:off x="3947126" y="2676703"/>
              <a:ext cx="91689" cy="183220"/>
            </a:xfrm>
            <a:custGeom>
              <a:rect b="b" l="l" r="r" t="t"/>
              <a:pathLst>
                <a:path extrusionOk="0" h="5783" w="2894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76"/>
            <p:cNvSpPr/>
            <p:nvPr/>
          </p:nvSpPr>
          <p:spPr>
            <a:xfrm>
              <a:off x="3959578" y="2689186"/>
              <a:ext cx="43025" cy="123847"/>
            </a:xfrm>
            <a:custGeom>
              <a:rect b="b" l="l" r="r" t="t"/>
              <a:pathLst>
                <a:path extrusionOk="0" h="3909" w="1358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76"/>
            <p:cNvSpPr/>
            <p:nvPr/>
          </p:nvSpPr>
          <p:spPr>
            <a:xfrm>
              <a:off x="3985209" y="2816867"/>
              <a:ext cx="96980" cy="186040"/>
            </a:xfrm>
            <a:custGeom>
              <a:rect b="b" l="l" r="r" t="t"/>
              <a:pathLst>
                <a:path extrusionOk="0" h="5872" w="3061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76"/>
            <p:cNvSpPr/>
            <p:nvPr/>
          </p:nvSpPr>
          <p:spPr>
            <a:xfrm>
              <a:off x="4000670" y="2834324"/>
              <a:ext cx="47524" cy="112631"/>
            </a:xfrm>
            <a:custGeom>
              <a:rect b="b" l="l" r="r" t="t"/>
              <a:pathLst>
                <a:path extrusionOk="0" h="3555" w="150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76"/>
            <p:cNvSpPr/>
            <p:nvPr/>
          </p:nvSpPr>
          <p:spPr>
            <a:xfrm>
              <a:off x="3855469" y="2479733"/>
              <a:ext cx="67927" cy="136266"/>
            </a:xfrm>
            <a:custGeom>
              <a:rect b="b" l="l" r="r" t="t"/>
              <a:pathLst>
                <a:path extrusionOk="0" h="4301" w="2144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76"/>
            <p:cNvSpPr/>
            <p:nvPr/>
          </p:nvSpPr>
          <p:spPr>
            <a:xfrm>
              <a:off x="3868269" y="2491044"/>
              <a:ext cx="26011" cy="84814"/>
            </a:xfrm>
            <a:custGeom>
              <a:rect b="b" l="l" r="r" t="t"/>
              <a:pathLst>
                <a:path extrusionOk="0" h="2677" w="821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76"/>
            <p:cNvSpPr/>
            <p:nvPr/>
          </p:nvSpPr>
          <p:spPr>
            <a:xfrm>
              <a:off x="4026998" y="2970337"/>
              <a:ext cx="95174" cy="122675"/>
            </a:xfrm>
            <a:custGeom>
              <a:rect b="b" l="l" r="r" t="t"/>
              <a:pathLst>
                <a:path extrusionOk="0" h="3872" w="3004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76"/>
            <p:cNvSpPr/>
            <p:nvPr/>
          </p:nvSpPr>
          <p:spPr>
            <a:xfrm>
              <a:off x="4041192" y="2984847"/>
              <a:ext cx="63112" cy="76513"/>
            </a:xfrm>
            <a:custGeom>
              <a:rect b="b" l="l" r="r" t="t"/>
              <a:pathLst>
                <a:path extrusionOk="0" h="2415" w="1992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76"/>
            <p:cNvSpPr/>
            <p:nvPr/>
          </p:nvSpPr>
          <p:spPr>
            <a:xfrm>
              <a:off x="3897322" y="2572658"/>
              <a:ext cx="75848" cy="155973"/>
            </a:xfrm>
            <a:custGeom>
              <a:rect b="b" l="l" r="r" t="t"/>
              <a:pathLst>
                <a:path extrusionOk="0" h="4923" w="2394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76"/>
            <p:cNvSpPr/>
            <p:nvPr/>
          </p:nvSpPr>
          <p:spPr>
            <a:xfrm>
              <a:off x="3912022" y="2586852"/>
              <a:ext cx="30003" cy="96061"/>
            </a:xfrm>
            <a:custGeom>
              <a:rect b="b" l="l" r="r" t="t"/>
              <a:pathLst>
                <a:path extrusionOk="0" h="3032" w="947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76"/>
            <p:cNvSpPr/>
            <p:nvPr/>
          </p:nvSpPr>
          <p:spPr>
            <a:xfrm>
              <a:off x="3761150" y="2582321"/>
              <a:ext cx="134080" cy="80632"/>
            </a:xfrm>
            <a:custGeom>
              <a:rect b="b" l="l" r="r" t="t"/>
              <a:pathLst>
                <a:path extrusionOk="0" h="2545" w="4232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76"/>
            <p:cNvSpPr/>
            <p:nvPr/>
          </p:nvSpPr>
          <p:spPr>
            <a:xfrm>
              <a:off x="3774742" y="2602693"/>
              <a:ext cx="92354" cy="37575"/>
            </a:xfrm>
            <a:custGeom>
              <a:rect b="b" l="l" r="r" t="t"/>
              <a:pathLst>
                <a:path extrusionOk="0" h="1186" w="2915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76"/>
            <p:cNvSpPr/>
            <p:nvPr/>
          </p:nvSpPr>
          <p:spPr>
            <a:xfrm>
              <a:off x="3795843" y="2673440"/>
              <a:ext cx="134872" cy="97075"/>
            </a:xfrm>
            <a:custGeom>
              <a:rect b="b" l="l" r="r" t="t"/>
              <a:pathLst>
                <a:path extrusionOk="0" h="3064" w="4257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76"/>
            <p:cNvSpPr/>
            <p:nvPr/>
          </p:nvSpPr>
          <p:spPr>
            <a:xfrm>
              <a:off x="3810226" y="2690137"/>
              <a:ext cx="92735" cy="53100"/>
            </a:xfrm>
            <a:custGeom>
              <a:rect b="b" l="l" r="r" t="t"/>
              <a:pathLst>
                <a:path extrusionOk="0" h="1676" w="2927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76"/>
            <p:cNvSpPr/>
            <p:nvPr/>
          </p:nvSpPr>
          <p:spPr>
            <a:xfrm>
              <a:off x="4964863" y="2754801"/>
              <a:ext cx="484742" cy="389631"/>
            </a:xfrm>
            <a:custGeom>
              <a:rect b="b" l="l" r="r" t="t"/>
              <a:pathLst>
                <a:path extrusionOk="0" h="12298" w="1530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76"/>
            <p:cNvSpPr/>
            <p:nvPr/>
          </p:nvSpPr>
          <p:spPr>
            <a:xfrm>
              <a:off x="5019801" y="2781604"/>
              <a:ext cx="410954" cy="387540"/>
            </a:xfrm>
            <a:custGeom>
              <a:rect b="b" l="l" r="r" t="t"/>
              <a:pathLst>
                <a:path extrusionOk="0" h="12232" w="12971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76"/>
            <p:cNvSpPr/>
            <p:nvPr/>
          </p:nvSpPr>
          <p:spPr>
            <a:xfrm>
              <a:off x="5343596" y="2757082"/>
              <a:ext cx="15493" cy="58993"/>
            </a:xfrm>
            <a:custGeom>
              <a:rect b="b" l="l" r="r" t="t"/>
              <a:pathLst>
                <a:path extrusionOk="0" h="1862" w="489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76"/>
            <p:cNvSpPr/>
            <p:nvPr/>
          </p:nvSpPr>
          <p:spPr>
            <a:xfrm>
              <a:off x="5282861" y="2764242"/>
              <a:ext cx="17014" cy="90263"/>
            </a:xfrm>
            <a:custGeom>
              <a:rect b="b" l="l" r="r" t="t"/>
              <a:pathLst>
                <a:path extrusionOk="0" h="2849" w="537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76"/>
            <p:cNvSpPr/>
            <p:nvPr/>
          </p:nvSpPr>
          <p:spPr>
            <a:xfrm>
              <a:off x="5200233" y="2760472"/>
              <a:ext cx="35643" cy="133130"/>
            </a:xfrm>
            <a:custGeom>
              <a:rect b="b" l="l" r="r" t="t"/>
              <a:pathLst>
                <a:path extrusionOk="0" h="4202" w="1125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76"/>
            <p:cNvSpPr/>
            <p:nvPr/>
          </p:nvSpPr>
          <p:spPr>
            <a:xfrm>
              <a:off x="5152329" y="2815188"/>
              <a:ext cx="48981" cy="112378"/>
            </a:xfrm>
            <a:custGeom>
              <a:rect b="b" l="l" r="r" t="t"/>
              <a:pathLst>
                <a:path extrusionOk="0" h="3547" w="1546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76"/>
            <p:cNvSpPr/>
            <p:nvPr/>
          </p:nvSpPr>
          <p:spPr>
            <a:xfrm>
              <a:off x="5090865" y="2829128"/>
              <a:ext cx="45274" cy="154484"/>
            </a:xfrm>
            <a:custGeom>
              <a:rect b="b" l="l" r="r" t="t"/>
              <a:pathLst>
                <a:path extrusionOk="0" h="4876" w="1429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76"/>
            <p:cNvSpPr/>
            <p:nvPr/>
          </p:nvSpPr>
          <p:spPr>
            <a:xfrm>
              <a:off x="5041820" y="2837809"/>
              <a:ext cx="54494" cy="191489"/>
            </a:xfrm>
            <a:custGeom>
              <a:rect b="b" l="l" r="r" t="t"/>
              <a:pathLst>
                <a:path extrusionOk="0" h="6044" w="172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76"/>
            <p:cNvSpPr/>
            <p:nvPr/>
          </p:nvSpPr>
          <p:spPr>
            <a:xfrm>
              <a:off x="4969394" y="2946068"/>
              <a:ext cx="97614" cy="120045"/>
            </a:xfrm>
            <a:custGeom>
              <a:rect b="b" l="l" r="r" t="t"/>
              <a:pathLst>
                <a:path extrusionOk="0" h="3789" w="3081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76"/>
            <p:cNvSpPr/>
            <p:nvPr/>
          </p:nvSpPr>
          <p:spPr>
            <a:xfrm>
              <a:off x="5387001" y="2800550"/>
              <a:ext cx="53575" cy="24079"/>
            </a:xfrm>
            <a:custGeom>
              <a:rect b="b" l="l" r="r" t="t"/>
              <a:pathLst>
                <a:path extrusionOk="0" h="760" w="1691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76"/>
            <p:cNvSpPr/>
            <p:nvPr/>
          </p:nvSpPr>
          <p:spPr>
            <a:xfrm>
              <a:off x="5324713" y="2831884"/>
              <a:ext cx="82279" cy="34249"/>
            </a:xfrm>
            <a:custGeom>
              <a:rect b="b" l="l" r="r" t="t"/>
              <a:pathLst>
                <a:path extrusionOk="0" h="1081" w="2597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76"/>
            <p:cNvSpPr/>
            <p:nvPr/>
          </p:nvSpPr>
          <p:spPr>
            <a:xfrm>
              <a:off x="5267305" y="2874212"/>
              <a:ext cx="141209" cy="36815"/>
            </a:xfrm>
            <a:custGeom>
              <a:rect b="b" l="l" r="r" t="t"/>
              <a:pathLst>
                <a:path extrusionOk="0" h="1162" w="4457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76"/>
            <p:cNvSpPr/>
            <p:nvPr/>
          </p:nvSpPr>
          <p:spPr>
            <a:xfrm>
              <a:off x="5213064" y="2908714"/>
              <a:ext cx="158096" cy="40047"/>
            </a:xfrm>
            <a:custGeom>
              <a:rect b="b" l="l" r="r" t="t"/>
              <a:pathLst>
                <a:path extrusionOk="0" h="1264" w="499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76"/>
            <p:cNvSpPr/>
            <p:nvPr/>
          </p:nvSpPr>
          <p:spPr>
            <a:xfrm>
              <a:off x="5151695" y="2963335"/>
              <a:ext cx="176820" cy="50534"/>
            </a:xfrm>
            <a:custGeom>
              <a:rect b="b" l="l" r="r" t="t"/>
              <a:pathLst>
                <a:path extrusionOk="0" h="1595" w="5581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76"/>
            <p:cNvSpPr/>
            <p:nvPr/>
          </p:nvSpPr>
          <p:spPr>
            <a:xfrm>
              <a:off x="5118397" y="2999770"/>
              <a:ext cx="204479" cy="53258"/>
            </a:xfrm>
            <a:custGeom>
              <a:rect b="b" l="l" r="r" t="t"/>
              <a:pathLst>
                <a:path extrusionOk="0" h="1681" w="6454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76"/>
            <p:cNvSpPr/>
            <p:nvPr/>
          </p:nvSpPr>
          <p:spPr>
            <a:xfrm>
              <a:off x="5075118" y="3053060"/>
              <a:ext cx="150048" cy="75721"/>
            </a:xfrm>
            <a:custGeom>
              <a:rect b="b" l="l" r="r" t="t"/>
              <a:pathLst>
                <a:path extrusionOk="0" h="2390" w="4736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76"/>
            <p:cNvSpPr/>
            <p:nvPr/>
          </p:nvSpPr>
          <p:spPr>
            <a:xfrm>
              <a:off x="3818115" y="3186728"/>
              <a:ext cx="1489679" cy="265975"/>
            </a:xfrm>
            <a:custGeom>
              <a:rect b="b" l="l" r="r" t="t"/>
              <a:pathLst>
                <a:path extrusionOk="0" h="8395" w="47019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76"/>
            <p:cNvSpPr/>
            <p:nvPr/>
          </p:nvSpPr>
          <p:spPr>
            <a:xfrm>
              <a:off x="4042934" y="2591097"/>
              <a:ext cx="1031741" cy="595663"/>
            </a:xfrm>
            <a:custGeom>
              <a:rect b="b" l="l" r="r" t="t"/>
              <a:pathLst>
                <a:path extrusionOk="0" h="18801" w="32565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76"/>
            <p:cNvSpPr/>
            <p:nvPr/>
          </p:nvSpPr>
          <p:spPr>
            <a:xfrm>
              <a:off x="3818115" y="3186728"/>
              <a:ext cx="1489679" cy="223362"/>
            </a:xfrm>
            <a:custGeom>
              <a:rect b="b" l="l" r="r" t="t"/>
              <a:pathLst>
                <a:path extrusionOk="0" h="7050" w="47019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76"/>
            <p:cNvSpPr/>
            <p:nvPr/>
          </p:nvSpPr>
          <p:spPr>
            <a:xfrm>
              <a:off x="4072367" y="3208241"/>
              <a:ext cx="75468" cy="27184"/>
            </a:xfrm>
            <a:custGeom>
              <a:rect b="b" l="l" r="r" t="t"/>
              <a:pathLst>
                <a:path extrusionOk="0" h="858" w="2382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76"/>
            <p:cNvSpPr/>
            <p:nvPr/>
          </p:nvSpPr>
          <p:spPr>
            <a:xfrm>
              <a:off x="4129681" y="3208241"/>
              <a:ext cx="71729" cy="27184"/>
            </a:xfrm>
            <a:custGeom>
              <a:rect b="b" l="l" r="r" t="t"/>
              <a:pathLst>
                <a:path extrusionOk="0" h="858" w="2264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76"/>
            <p:cNvSpPr/>
            <p:nvPr/>
          </p:nvSpPr>
          <p:spPr>
            <a:xfrm>
              <a:off x="4188167" y="3208241"/>
              <a:ext cx="69068" cy="27184"/>
            </a:xfrm>
            <a:custGeom>
              <a:rect b="b" l="l" r="r" t="t"/>
              <a:pathLst>
                <a:path extrusionOk="0" h="858" w="218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76"/>
            <p:cNvSpPr/>
            <p:nvPr/>
          </p:nvSpPr>
          <p:spPr>
            <a:xfrm>
              <a:off x="4246241" y="3208621"/>
              <a:ext cx="64917" cy="27184"/>
            </a:xfrm>
            <a:custGeom>
              <a:rect b="b" l="l" r="r" t="t"/>
              <a:pathLst>
                <a:path extrusionOk="0" h="858" w="2049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76"/>
            <p:cNvSpPr/>
            <p:nvPr/>
          </p:nvSpPr>
          <p:spPr>
            <a:xfrm>
              <a:off x="4304347" y="3208621"/>
              <a:ext cx="61527" cy="27184"/>
            </a:xfrm>
            <a:custGeom>
              <a:rect b="b" l="l" r="r" t="t"/>
              <a:pathLst>
                <a:path extrusionOk="0" h="858" w="1942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76"/>
            <p:cNvSpPr/>
            <p:nvPr/>
          </p:nvSpPr>
          <p:spPr>
            <a:xfrm>
              <a:off x="4362072" y="3208241"/>
              <a:ext cx="58106" cy="27564"/>
            </a:xfrm>
            <a:custGeom>
              <a:rect b="b" l="l" r="r" t="t"/>
              <a:pathLst>
                <a:path extrusionOk="0" h="870" w="1834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76"/>
            <p:cNvSpPr/>
            <p:nvPr/>
          </p:nvSpPr>
          <p:spPr>
            <a:xfrm>
              <a:off x="4420526" y="3207480"/>
              <a:ext cx="54716" cy="28324"/>
            </a:xfrm>
            <a:custGeom>
              <a:rect b="b" l="l" r="r" t="t"/>
              <a:pathLst>
                <a:path extrusionOk="0" h="894" w="1727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76"/>
            <p:cNvSpPr/>
            <p:nvPr/>
          </p:nvSpPr>
          <p:spPr>
            <a:xfrm>
              <a:off x="4478252" y="3207861"/>
              <a:ext cx="51326" cy="28324"/>
            </a:xfrm>
            <a:custGeom>
              <a:rect b="b" l="l" r="r" t="t"/>
              <a:pathLst>
                <a:path extrusionOk="0" h="894" w="162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76"/>
            <p:cNvSpPr/>
            <p:nvPr/>
          </p:nvSpPr>
          <p:spPr>
            <a:xfrm>
              <a:off x="4536706" y="3207861"/>
              <a:ext cx="49456" cy="28324"/>
            </a:xfrm>
            <a:custGeom>
              <a:rect b="b" l="l" r="r" t="t"/>
              <a:pathLst>
                <a:path extrusionOk="0" h="894" w="1561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76"/>
            <p:cNvSpPr/>
            <p:nvPr/>
          </p:nvSpPr>
          <p:spPr>
            <a:xfrm>
              <a:off x="4592150" y="3207861"/>
              <a:ext cx="52086" cy="28324"/>
            </a:xfrm>
            <a:custGeom>
              <a:rect b="b" l="l" r="r" t="t"/>
              <a:pathLst>
                <a:path extrusionOk="0" h="894" w="1644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76"/>
            <p:cNvSpPr/>
            <p:nvPr/>
          </p:nvSpPr>
          <p:spPr>
            <a:xfrm>
              <a:off x="4647627" y="3207480"/>
              <a:ext cx="54716" cy="28704"/>
            </a:xfrm>
            <a:custGeom>
              <a:rect b="b" l="l" r="r" t="t"/>
              <a:pathLst>
                <a:path extrusionOk="0" h="906" w="1727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76"/>
            <p:cNvSpPr/>
            <p:nvPr/>
          </p:nvSpPr>
          <p:spPr>
            <a:xfrm>
              <a:off x="4701550" y="3207480"/>
              <a:ext cx="58518" cy="28704"/>
            </a:xfrm>
            <a:custGeom>
              <a:rect b="b" l="l" r="r" t="t"/>
              <a:pathLst>
                <a:path extrusionOk="0" h="906" w="1847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76"/>
            <p:cNvSpPr/>
            <p:nvPr/>
          </p:nvSpPr>
          <p:spPr>
            <a:xfrm>
              <a:off x="4756646" y="3207861"/>
              <a:ext cx="61496" cy="28704"/>
            </a:xfrm>
            <a:custGeom>
              <a:rect b="b" l="l" r="r" t="t"/>
              <a:pathLst>
                <a:path extrusionOk="0" h="906" w="1941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76"/>
            <p:cNvSpPr/>
            <p:nvPr/>
          </p:nvSpPr>
          <p:spPr>
            <a:xfrm>
              <a:off x="4810570" y="3207861"/>
              <a:ext cx="65678" cy="28704"/>
            </a:xfrm>
            <a:custGeom>
              <a:rect b="b" l="l" r="r" t="t"/>
              <a:pathLst>
                <a:path extrusionOk="0" h="906" w="2073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76"/>
            <p:cNvSpPr/>
            <p:nvPr/>
          </p:nvSpPr>
          <p:spPr>
            <a:xfrm>
              <a:off x="4866394" y="3207861"/>
              <a:ext cx="68307" cy="28704"/>
            </a:xfrm>
            <a:custGeom>
              <a:rect b="b" l="l" r="r" t="t"/>
              <a:pathLst>
                <a:path extrusionOk="0" h="906" w="2156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76"/>
            <p:cNvSpPr/>
            <p:nvPr/>
          </p:nvSpPr>
          <p:spPr>
            <a:xfrm>
              <a:off x="4919969" y="3207861"/>
              <a:ext cx="72838" cy="28704"/>
            </a:xfrm>
            <a:custGeom>
              <a:rect b="b" l="l" r="r" t="t"/>
              <a:pathLst>
                <a:path extrusionOk="0" h="906" w="2299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76"/>
            <p:cNvSpPr/>
            <p:nvPr/>
          </p:nvSpPr>
          <p:spPr>
            <a:xfrm>
              <a:off x="4975033" y="3207861"/>
              <a:ext cx="75499" cy="29465"/>
            </a:xfrm>
            <a:custGeom>
              <a:rect b="b" l="l" r="r" t="t"/>
              <a:pathLst>
                <a:path extrusionOk="0" h="930" w="2383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76"/>
            <p:cNvSpPr/>
            <p:nvPr/>
          </p:nvSpPr>
          <p:spPr>
            <a:xfrm>
              <a:off x="4035774" y="3239543"/>
              <a:ext cx="79238" cy="26835"/>
            </a:xfrm>
            <a:custGeom>
              <a:rect b="b" l="l" r="r" t="t"/>
              <a:pathLst>
                <a:path extrusionOk="0" h="847" w="2501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76"/>
            <p:cNvSpPr/>
            <p:nvPr/>
          </p:nvSpPr>
          <p:spPr>
            <a:xfrm>
              <a:off x="4097999" y="3239923"/>
              <a:ext cx="75468" cy="26835"/>
            </a:xfrm>
            <a:custGeom>
              <a:rect b="b" l="l" r="r" t="t"/>
              <a:pathLst>
                <a:path extrusionOk="0" h="847" w="2382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76"/>
            <p:cNvSpPr/>
            <p:nvPr/>
          </p:nvSpPr>
          <p:spPr>
            <a:xfrm>
              <a:off x="4160255" y="3239923"/>
              <a:ext cx="72458" cy="26835"/>
            </a:xfrm>
            <a:custGeom>
              <a:rect b="b" l="l" r="r" t="t"/>
              <a:pathLst>
                <a:path extrusionOk="0" h="847" w="2287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76"/>
            <p:cNvSpPr/>
            <p:nvPr/>
          </p:nvSpPr>
          <p:spPr>
            <a:xfrm>
              <a:off x="4223239" y="3240303"/>
              <a:ext cx="68307" cy="27184"/>
            </a:xfrm>
            <a:custGeom>
              <a:rect b="b" l="l" r="r" t="t"/>
              <a:pathLst>
                <a:path extrusionOk="0" h="858" w="2156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76"/>
            <p:cNvSpPr/>
            <p:nvPr/>
          </p:nvSpPr>
          <p:spPr>
            <a:xfrm>
              <a:off x="4285496" y="3240303"/>
              <a:ext cx="64917" cy="27184"/>
            </a:xfrm>
            <a:custGeom>
              <a:rect b="b" l="l" r="r" t="t"/>
              <a:pathLst>
                <a:path extrusionOk="0" h="858" w="2049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76"/>
            <p:cNvSpPr/>
            <p:nvPr/>
          </p:nvSpPr>
          <p:spPr>
            <a:xfrm>
              <a:off x="4347720" y="3239923"/>
              <a:ext cx="61527" cy="27944"/>
            </a:xfrm>
            <a:custGeom>
              <a:rect b="b" l="l" r="r" t="t"/>
              <a:pathLst>
                <a:path extrusionOk="0" h="882" w="1942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76"/>
            <p:cNvSpPr/>
            <p:nvPr/>
          </p:nvSpPr>
          <p:spPr>
            <a:xfrm>
              <a:off x="4410356" y="3239923"/>
              <a:ext cx="58486" cy="27944"/>
            </a:xfrm>
            <a:custGeom>
              <a:rect b="b" l="l" r="r" t="t"/>
              <a:pathLst>
                <a:path extrusionOk="0" h="882" w="1846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76"/>
            <p:cNvSpPr/>
            <p:nvPr/>
          </p:nvSpPr>
          <p:spPr>
            <a:xfrm>
              <a:off x="4472581" y="3239923"/>
              <a:ext cx="54367" cy="28324"/>
            </a:xfrm>
            <a:custGeom>
              <a:rect b="b" l="l" r="r" t="t"/>
              <a:pathLst>
                <a:path extrusionOk="0" h="894" w="1716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76"/>
            <p:cNvSpPr/>
            <p:nvPr/>
          </p:nvSpPr>
          <p:spPr>
            <a:xfrm>
              <a:off x="4534837" y="3239923"/>
              <a:ext cx="53195" cy="28324"/>
            </a:xfrm>
            <a:custGeom>
              <a:rect b="b" l="l" r="r" t="t"/>
              <a:pathLst>
                <a:path extrusionOk="0" h="894" w="1679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76"/>
            <p:cNvSpPr/>
            <p:nvPr/>
          </p:nvSpPr>
          <p:spPr>
            <a:xfrm>
              <a:off x="4595572" y="3240303"/>
              <a:ext cx="54716" cy="28324"/>
            </a:xfrm>
            <a:custGeom>
              <a:rect b="b" l="l" r="r" t="t"/>
              <a:pathLst>
                <a:path extrusionOk="0" h="894" w="1727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76"/>
            <p:cNvSpPr/>
            <p:nvPr/>
          </p:nvSpPr>
          <p:spPr>
            <a:xfrm>
              <a:off x="4654026" y="3239923"/>
              <a:ext cx="58518" cy="28704"/>
            </a:xfrm>
            <a:custGeom>
              <a:rect b="b" l="l" r="r" t="t"/>
              <a:pathLst>
                <a:path extrusionOk="0" h="906" w="1847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76"/>
            <p:cNvSpPr/>
            <p:nvPr/>
          </p:nvSpPr>
          <p:spPr>
            <a:xfrm>
              <a:off x="4712861" y="3240303"/>
              <a:ext cx="62288" cy="29085"/>
            </a:xfrm>
            <a:custGeom>
              <a:rect b="b" l="l" r="r" t="t"/>
              <a:pathLst>
                <a:path extrusionOk="0" h="918" w="1966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76"/>
            <p:cNvSpPr/>
            <p:nvPr/>
          </p:nvSpPr>
          <p:spPr>
            <a:xfrm>
              <a:off x="4772867" y="3240303"/>
              <a:ext cx="64506" cy="29085"/>
            </a:xfrm>
            <a:custGeom>
              <a:rect b="b" l="l" r="r" t="t"/>
              <a:pathLst>
                <a:path extrusionOk="0" h="918" w="2036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76"/>
            <p:cNvSpPr/>
            <p:nvPr/>
          </p:nvSpPr>
          <p:spPr>
            <a:xfrm>
              <a:off x="4830941" y="3241064"/>
              <a:ext cx="68688" cy="28704"/>
            </a:xfrm>
            <a:custGeom>
              <a:rect b="b" l="l" r="r" t="t"/>
              <a:pathLst>
                <a:path extrusionOk="0" h="906" w="2168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76"/>
            <p:cNvSpPr/>
            <p:nvPr/>
          </p:nvSpPr>
          <p:spPr>
            <a:xfrm>
              <a:off x="4890156" y="3241064"/>
              <a:ext cx="72078" cy="28704"/>
            </a:xfrm>
            <a:custGeom>
              <a:rect b="b" l="l" r="r" t="t"/>
              <a:pathLst>
                <a:path extrusionOk="0" h="906" w="2275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76"/>
            <p:cNvSpPr/>
            <p:nvPr/>
          </p:nvSpPr>
          <p:spPr>
            <a:xfrm>
              <a:off x="4948642" y="3241444"/>
              <a:ext cx="76228" cy="28704"/>
            </a:xfrm>
            <a:custGeom>
              <a:rect b="b" l="l" r="r" t="t"/>
              <a:pathLst>
                <a:path extrusionOk="0" h="906" w="2406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76"/>
            <p:cNvSpPr/>
            <p:nvPr/>
          </p:nvSpPr>
          <p:spPr>
            <a:xfrm>
              <a:off x="5008237" y="3241064"/>
              <a:ext cx="78858" cy="29085"/>
            </a:xfrm>
            <a:custGeom>
              <a:rect b="b" l="l" r="r" t="t"/>
              <a:pathLst>
                <a:path extrusionOk="0" h="918" w="2489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76"/>
            <p:cNvSpPr/>
            <p:nvPr/>
          </p:nvSpPr>
          <p:spPr>
            <a:xfrm>
              <a:off x="3998801" y="3270117"/>
              <a:ext cx="83008" cy="27564"/>
            </a:xfrm>
            <a:custGeom>
              <a:rect b="b" l="l" r="r" t="t"/>
              <a:pathLst>
                <a:path extrusionOk="0" h="870" w="262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76"/>
            <p:cNvSpPr/>
            <p:nvPr/>
          </p:nvSpPr>
          <p:spPr>
            <a:xfrm>
              <a:off x="4065556" y="3270497"/>
              <a:ext cx="79270" cy="27564"/>
            </a:xfrm>
            <a:custGeom>
              <a:rect b="b" l="l" r="r" t="t"/>
              <a:pathLst>
                <a:path extrusionOk="0" h="870" w="2502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76"/>
            <p:cNvSpPr/>
            <p:nvPr/>
          </p:nvSpPr>
          <p:spPr>
            <a:xfrm>
              <a:off x="4132723" y="3271226"/>
              <a:ext cx="75848" cy="27215"/>
            </a:xfrm>
            <a:custGeom>
              <a:rect b="b" l="l" r="r" t="t"/>
              <a:pathLst>
                <a:path extrusionOk="0" h="859" w="2394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76"/>
            <p:cNvSpPr/>
            <p:nvPr/>
          </p:nvSpPr>
          <p:spPr>
            <a:xfrm>
              <a:off x="4199097" y="3271606"/>
              <a:ext cx="72458" cy="27215"/>
            </a:xfrm>
            <a:custGeom>
              <a:rect b="b" l="l" r="r" t="t"/>
              <a:pathLst>
                <a:path extrusionOk="0" h="859" w="2287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76"/>
            <p:cNvSpPr/>
            <p:nvPr/>
          </p:nvSpPr>
          <p:spPr>
            <a:xfrm>
              <a:off x="4265884" y="3271226"/>
              <a:ext cx="69416" cy="27595"/>
            </a:xfrm>
            <a:custGeom>
              <a:rect b="b" l="l" r="r" t="t"/>
              <a:pathLst>
                <a:path extrusionOk="0" h="871" w="2191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76"/>
            <p:cNvSpPr/>
            <p:nvPr/>
          </p:nvSpPr>
          <p:spPr>
            <a:xfrm>
              <a:off x="4333019" y="3271226"/>
              <a:ext cx="64917" cy="28324"/>
            </a:xfrm>
            <a:custGeom>
              <a:rect b="b" l="l" r="r" t="t"/>
              <a:pathLst>
                <a:path extrusionOk="0" h="894" w="2049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76"/>
            <p:cNvSpPr/>
            <p:nvPr/>
          </p:nvSpPr>
          <p:spPr>
            <a:xfrm>
              <a:off x="4399014" y="3271606"/>
              <a:ext cx="62288" cy="28324"/>
            </a:xfrm>
            <a:custGeom>
              <a:rect b="b" l="l" r="r" t="t"/>
              <a:pathLst>
                <a:path extrusionOk="0" h="894" w="1966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76"/>
            <p:cNvSpPr/>
            <p:nvPr/>
          </p:nvSpPr>
          <p:spPr>
            <a:xfrm>
              <a:off x="4465801" y="3271923"/>
              <a:ext cx="59246" cy="28388"/>
            </a:xfrm>
            <a:custGeom>
              <a:rect b="b" l="l" r="r" t="t"/>
              <a:pathLst>
                <a:path extrusionOk="0" h="896" w="187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76"/>
            <p:cNvSpPr/>
            <p:nvPr/>
          </p:nvSpPr>
          <p:spPr>
            <a:xfrm>
              <a:off x="4532936" y="3271606"/>
              <a:ext cx="56997" cy="28704"/>
            </a:xfrm>
            <a:custGeom>
              <a:rect b="b" l="l" r="r" t="t"/>
              <a:pathLst>
                <a:path extrusionOk="0" h="906" w="1799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76"/>
            <p:cNvSpPr/>
            <p:nvPr/>
          </p:nvSpPr>
          <p:spPr>
            <a:xfrm>
              <a:off x="4597441" y="3271986"/>
              <a:ext cx="58866" cy="28704"/>
            </a:xfrm>
            <a:custGeom>
              <a:rect b="b" l="l" r="r" t="t"/>
              <a:pathLst>
                <a:path extrusionOk="0" h="906" w="1858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76"/>
            <p:cNvSpPr/>
            <p:nvPr/>
          </p:nvSpPr>
          <p:spPr>
            <a:xfrm>
              <a:off x="4660426" y="3271986"/>
              <a:ext cx="63048" cy="29465"/>
            </a:xfrm>
            <a:custGeom>
              <a:rect b="b" l="l" r="r" t="t"/>
              <a:pathLst>
                <a:path extrusionOk="0" h="930" w="199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76"/>
            <p:cNvSpPr/>
            <p:nvPr/>
          </p:nvSpPr>
          <p:spPr>
            <a:xfrm>
              <a:off x="4724203" y="3272366"/>
              <a:ext cx="65646" cy="29465"/>
            </a:xfrm>
            <a:custGeom>
              <a:rect b="b" l="l" r="r" t="t"/>
              <a:pathLst>
                <a:path extrusionOk="0" h="930" w="2072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76"/>
            <p:cNvSpPr/>
            <p:nvPr/>
          </p:nvSpPr>
          <p:spPr>
            <a:xfrm>
              <a:off x="4787948" y="3273127"/>
              <a:ext cx="69068" cy="29085"/>
            </a:xfrm>
            <a:custGeom>
              <a:rect b="b" l="l" r="r" t="t"/>
              <a:pathLst>
                <a:path extrusionOk="0" h="918" w="218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76"/>
            <p:cNvSpPr/>
            <p:nvPr/>
          </p:nvSpPr>
          <p:spPr>
            <a:xfrm>
              <a:off x="4850553" y="3273127"/>
              <a:ext cx="72838" cy="29085"/>
            </a:xfrm>
            <a:custGeom>
              <a:rect b="b" l="l" r="r" t="t"/>
              <a:pathLst>
                <a:path extrusionOk="0" h="918" w="2299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76"/>
            <p:cNvSpPr/>
            <p:nvPr/>
          </p:nvSpPr>
          <p:spPr>
            <a:xfrm>
              <a:off x="4913918" y="3273507"/>
              <a:ext cx="76260" cy="29085"/>
            </a:xfrm>
            <a:custGeom>
              <a:rect b="b" l="l" r="r" t="t"/>
              <a:pathLst>
                <a:path extrusionOk="0" h="918" w="2407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76"/>
            <p:cNvSpPr/>
            <p:nvPr/>
          </p:nvSpPr>
          <p:spPr>
            <a:xfrm>
              <a:off x="4976934" y="3273887"/>
              <a:ext cx="79618" cy="29433"/>
            </a:xfrm>
            <a:custGeom>
              <a:rect b="b" l="l" r="r" t="t"/>
              <a:pathLst>
                <a:path extrusionOk="0" h="929" w="2513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76"/>
            <p:cNvSpPr/>
            <p:nvPr/>
          </p:nvSpPr>
          <p:spPr>
            <a:xfrm>
              <a:off x="5040680" y="3273887"/>
              <a:ext cx="83008" cy="29813"/>
            </a:xfrm>
            <a:custGeom>
              <a:rect b="b" l="l" r="r" t="t"/>
              <a:pathLst>
                <a:path extrusionOk="0" h="941" w="262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76"/>
            <p:cNvSpPr/>
            <p:nvPr/>
          </p:nvSpPr>
          <p:spPr>
            <a:xfrm>
              <a:off x="4409976" y="3325181"/>
              <a:ext cx="302916" cy="63777"/>
            </a:xfrm>
            <a:custGeom>
              <a:rect b="b" l="l" r="r" t="t"/>
              <a:pathLst>
                <a:path extrusionOk="0" h="2013" w="9561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76"/>
            <p:cNvSpPr/>
            <p:nvPr/>
          </p:nvSpPr>
          <p:spPr>
            <a:xfrm>
              <a:off x="4100660" y="2642423"/>
              <a:ext cx="918919" cy="546618"/>
            </a:xfrm>
            <a:custGeom>
              <a:rect b="b" l="l" r="r" t="t"/>
              <a:pathLst>
                <a:path extrusionOk="0" h="17253" w="29004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76"/>
            <p:cNvSpPr/>
            <p:nvPr/>
          </p:nvSpPr>
          <p:spPr>
            <a:xfrm>
              <a:off x="4376393" y="2686842"/>
              <a:ext cx="366693" cy="425243"/>
            </a:xfrm>
            <a:custGeom>
              <a:rect b="b" l="l" r="r" t="t"/>
              <a:pathLst>
                <a:path extrusionOk="0" h="13422" w="11574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76"/>
            <p:cNvSpPr/>
            <p:nvPr/>
          </p:nvSpPr>
          <p:spPr>
            <a:xfrm>
              <a:off x="4412606" y="2729455"/>
              <a:ext cx="293887" cy="340365"/>
            </a:xfrm>
            <a:custGeom>
              <a:rect b="b" l="l" r="r" t="t"/>
              <a:pathLst>
                <a:path extrusionOk="0" h="10743" w="9276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76"/>
            <p:cNvSpPr/>
            <p:nvPr/>
          </p:nvSpPr>
          <p:spPr>
            <a:xfrm>
              <a:off x="4508414" y="2792915"/>
              <a:ext cx="102651" cy="192408"/>
            </a:xfrm>
            <a:custGeom>
              <a:rect b="b" l="l" r="r" t="t"/>
              <a:pathLst>
                <a:path extrusionOk="0" h="6073" w="324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76"/>
            <p:cNvSpPr/>
            <p:nvPr/>
          </p:nvSpPr>
          <p:spPr>
            <a:xfrm>
              <a:off x="4102909" y="2644292"/>
              <a:ext cx="444759" cy="542468"/>
            </a:xfrm>
            <a:custGeom>
              <a:rect b="b" l="l" r="r" t="t"/>
              <a:pathLst>
                <a:path extrusionOk="0" h="17122" w="14038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76"/>
            <p:cNvSpPr/>
            <p:nvPr/>
          </p:nvSpPr>
          <p:spPr>
            <a:xfrm>
              <a:off x="4561989" y="2644292"/>
              <a:ext cx="446280" cy="542848"/>
            </a:xfrm>
            <a:custGeom>
              <a:rect b="b" l="l" r="r" t="t"/>
              <a:pathLst>
                <a:path extrusionOk="0" h="17134" w="14086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76"/>
            <p:cNvSpPr/>
            <p:nvPr/>
          </p:nvSpPr>
          <p:spPr>
            <a:xfrm>
              <a:off x="4285496" y="2644292"/>
              <a:ext cx="528116" cy="542468"/>
            </a:xfrm>
            <a:custGeom>
              <a:rect b="b" l="l" r="r" t="t"/>
              <a:pathLst>
                <a:path extrusionOk="0" h="17122" w="16669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76"/>
            <p:cNvSpPr/>
            <p:nvPr/>
          </p:nvSpPr>
          <p:spPr>
            <a:xfrm>
              <a:off x="3883761" y="3571132"/>
              <a:ext cx="1351956" cy="287075"/>
            </a:xfrm>
            <a:custGeom>
              <a:rect b="b" l="l" r="r" t="t"/>
              <a:pathLst>
                <a:path extrusionOk="0" h="9061" w="42672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76"/>
            <p:cNvSpPr/>
            <p:nvPr/>
          </p:nvSpPr>
          <p:spPr>
            <a:xfrm>
              <a:off x="5095364" y="3787872"/>
              <a:ext cx="141494" cy="140417"/>
            </a:xfrm>
            <a:custGeom>
              <a:rect b="b" l="l" r="r" t="t"/>
              <a:pathLst>
                <a:path extrusionOk="0" h="4432" w="4466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76"/>
            <p:cNvSpPr/>
            <p:nvPr/>
          </p:nvSpPr>
          <p:spPr>
            <a:xfrm>
              <a:off x="3585756" y="2195415"/>
              <a:ext cx="43405" cy="43405"/>
            </a:xfrm>
            <a:custGeom>
              <a:rect b="b" l="l" r="r" t="t"/>
              <a:pathLst>
                <a:path extrusionOk="0" h="1370" w="137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76"/>
            <p:cNvSpPr/>
            <p:nvPr/>
          </p:nvSpPr>
          <p:spPr>
            <a:xfrm>
              <a:off x="3585756" y="1617874"/>
              <a:ext cx="43405" cy="43437"/>
            </a:xfrm>
            <a:custGeom>
              <a:rect b="b" l="l" r="r" t="t"/>
              <a:pathLst>
                <a:path extrusionOk="0" h="1371" w="137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7" name="Google Shape;4757;p76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758" name="Google Shape;4758;p76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rect b="b" l="l" r="r" t="t"/>
                <a:pathLst>
                  <a:path extrusionOk="0" h="18218" w="203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76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rect b="b" l="l" r="r" t="t"/>
                <a:pathLst>
                  <a:path extrusionOk="0" h="191" w="13312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76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rect b="b" l="l" r="r" t="t"/>
                <a:pathLst>
                  <a:path extrusionOk="0" h="180" w="6859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76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rect b="b" l="l" r="r" t="t"/>
                <a:pathLst>
                  <a:path extrusionOk="0" h="180" w="6145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62" name="Google Shape;4762;p76"/>
            <p:cNvSpPr/>
            <p:nvPr/>
          </p:nvSpPr>
          <p:spPr>
            <a:xfrm>
              <a:off x="3865259" y="3692603"/>
              <a:ext cx="43405" cy="43405"/>
            </a:xfrm>
            <a:custGeom>
              <a:rect b="b" l="l" r="r" t="t"/>
              <a:pathLst>
                <a:path extrusionOk="0" h="1370" w="137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63" name="Google Shape;4763;p76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764" name="Google Shape;4764;p76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rect b="b" l="l" r="r" t="t"/>
                <a:pathLst>
                  <a:path extrusionOk="0" h="41137" w="203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76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rect b="b" l="l" r="r" t="t"/>
                <a:pathLst>
                  <a:path extrusionOk="0" h="180" w="15765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76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rect b="b" l="l" r="r" t="t"/>
                <a:pathLst>
                  <a:path extrusionOk="0" h="180" w="13276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76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rect b="b" l="l" r="r" t="t"/>
                <a:pathLst>
                  <a:path extrusionOk="0" h="180" w="13276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68" name="Google Shape;4768;p76"/>
            <p:cNvSpPr/>
            <p:nvPr/>
          </p:nvSpPr>
          <p:spPr>
            <a:xfrm>
              <a:off x="5319834" y="2371949"/>
              <a:ext cx="43405" cy="43405"/>
            </a:xfrm>
            <a:custGeom>
              <a:rect b="b" l="l" r="r" t="t"/>
              <a:pathLst>
                <a:path extrusionOk="0" h="1370" w="137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69" name="Google Shape;4769;p76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770" name="Google Shape;4770;p76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rect b="b" l="l" r="r" t="t"/>
                <a:pathLst>
                  <a:path extrusionOk="0" h="180" w="11847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76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rect b="b" l="l" r="r" t="t"/>
                <a:pathLst>
                  <a:path extrusionOk="0" h="36982" w="18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2" name="Google Shape;4772;p76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rect b="b" l="l" r="r" t="t"/>
                <a:pathLst>
                  <a:path extrusionOk="0" h="191" w="13467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76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rect b="b" l="l" r="r" t="t"/>
                <a:pathLst>
                  <a:path extrusionOk="0" h="180" w="13467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74" name="Google Shape;4774;p76"/>
            <p:cNvSpPr/>
            <p:nvPr/>
          </p:nvSpPr>
          <p:spPr>
            <a:xfrm>
              <a:off x="5218355" y="3692603"/>
              <a:ext cx="43405" cy="43405"/>
            </a:xfrm>
            <a:custGeom>
              <a:rect b="b" l="l" r="r" t="t"/>
              <a:pathLst>
                <a:path extrusionOk="0" h="1370" w="137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76"/>
            <p:cNvSpPr/>
            <p:nvPr/>
          </p:nvSpPr>
          <p:spPr>
            <a:xfrm>
              <a:off x="5492219" y="4654864"/>
              <a:ext cx="43405" cy="43437"/>
            </a:xfrm>
            <a:custGeom>
              <a:rect b="b" l="l" r="r" t="t"/>
              <a:pathLst>
                <a:path extrusionOk="0" h="1371" w="137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76" name="Google Shape;4776;p76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777" name="Google Shape;4777;p76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rect b="b" l="l" r="r" t="t"/>
                <a:pathLst>
                  <a:path extrusionOk="0" h="180" w="1511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76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rect b="b" l="l" r="r" t="t"/>
                <a:pathLst>
                  <a:path extrusionOk="0" h="15908" w="18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76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rect b="b" l="l" r="r" t="t"/>
                <a:pathLst>
                  <a:path extrusionOk="0" h="179" w="6144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76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rect b="b" l="l" r="r" t="t"/>
                <a:pathLst>
                  <a:path extrusionOk="0" h="15753" w="18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76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rect b="b" l="l" r="r" t="t"/>
                <a:pathLst>
                  <a:path extrusionOk="0" h="179" w="13467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82" name="Google Shape;4782;p76"/>
          <p:cNvSpPr/>
          <p:nvPr/>
        </p:nvSpPr>
        <p:spPr>
          <a:xfrm>
            <a:off x="6134993" y="4199206"/>
            <a:ext cx="43405" cy="43405"/>
          </a:xfrm>
          <a:custGeom>
            <a:rect b="b" l="l" r="r" t="t"/>
            <a:pathLst>
              <a:path extrusionOk="0" h="1370" w="137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3" name="Google Shape;4783;p76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784" name="Google Shape;4784;p76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85" name="Google Shape;4785;p76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786" name="Google Shape;4786;p76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787" name="Google Shape;4787;p76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88" name="Google Shape;4788;p76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789" name="Google Shape;4789;p76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790" name="Google Shape;4790;p76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91" name="Google Shape;4791;p76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792" name="Google Shape;4792;p76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793" name="Google Shape;4793;p76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94" name="Google Shape;4794;p76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795" name="Google Shape;4795;p76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796" name="Google Shape;4796;p76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97" name="Google Shape;4797;p76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798" name="Google Shape;4798;p76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799" name="Google Shape;4799;p76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800" name="Google Shape;4800;p76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801" name="Google Shape;4801;p76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802" name="Google Shape;4802;p76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803" name="Google Shape;4803;p76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804" name="Google Shape;480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4808" name="Shape 4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9" name="Google Shape;4809;p77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0" name="Google Shape;4810;p77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1" name="Google Shape;4811;p77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2" name="Google Shape;4812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4816" name="Shape 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7" name="Google Shape;4817;p78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8" name="Google Shape;4818;p78"/>
          <p:cNvSpPr txBox="1"/>
          <p:nvPr>
            <p:ph idx="4294967295" type="body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9" name="Google Shape;4819;p7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b="1" lang="en" sz="1100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b="1"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b="1" lang="en" sz="1100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820" name="Google Shape;4820;p7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821" name="Google Shape;4821;p7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822" name="Google Shape;4822;p7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823" name="Google Shape;4823;p7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4" name="Google Shape;4824;p7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25" name="Google Shape;4825;p7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6" name="Google Shape;4826;p7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827" name="Google Shape;4827;p7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828" name="Google Shape;4828;p7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9" name="Google Shape;4829;p7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30" name="Google Shape;4830;p7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831" name="Google Shape;4831;p7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2" name="Google Shape;4832;p7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3" name="Google Shape;4833;p7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4" name="Google Shape;4834;p7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35" name="Google Shape;4835;p7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836" name="Google Shape;4836;p7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837" name="Google Shape;4837;p7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8" name="Google Shape;4838;p7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39" name="Google Shape;4839;p7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840" name="Google Shape;4840;p7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1" name="Google Shape;4841;p7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2" name="Google Shape;4842;p7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3" name="Google Shape;4843;p7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44" name="Google Shape;4844;p7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845" name="Google Shape;4845;p7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846" name="Google Shape;4846;p7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7" name="Google Shape;4847;p7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48" name="Google Shape;4848;p7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849" name="Google Shape;4849;p7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0" name="Google Shape;4850;p7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51" name="Google Shape;4851;p7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852" name="Google Shape;4852;p7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853" name="Google Shape;4853;p7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4" name="Google Shape;4854;p7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55" name="Google Shape;4855;p7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856" name="Google Shape;4856;p7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7" name="Google Shape;4857;p7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8" name="Google Shape;4858;p7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9" name="Google Shape;4859;p7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0" name="Google Shape;4860;p7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861" name="Google Shape;4861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904" y="893500"/>
            <a:ext cx="419385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09000" y="1728975"/>
            <a:ext cx="3999900" cy="27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Firmware accepts usernames of the format “</a:t>
            </a:r>
            <a:r>
              <a:rPr i="1" lang="en"/>
              <a:t>Barry[</a:t>
            </a:r>
            <a:r>
              <a:rPr i="1" lang="en" u="sng"/>
              <a:t>xxxx….x</a:t>
            </a:r>
            <a:r>
              <a:rPr i="1" lang="en"/>
              <a:t>]</a:t>
            </a:r>
            <a:r>
              <a:rPr lang="en"/>
              <a:t>” i.e.,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only the first characters are checked for equality with “</a:t>
            </a:r>
            <a:r>
              <a:rPr i="1" lang="en"/>
              <a:t>Barry</a:t>
            </a:r>
            <a:r>
              <a:rPr lang="en"/>
              <a:t>”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Displayed hash depend only on the username and not on the password entered.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/>
              <a:t>Username: Barry</a:t>
            </a:r>
            <a:endParaRPr i="1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i="1" lang="en"/>
              <a:t>SHA hash: 167 98 212 144 128</a:t>
            </a:r>
            <a:endParaRPr i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/>
              <a:t>Username: Barry123</a:t>
            </a:r>
            <a:endParaRPr i="1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i="1" lang="en"/>
              <a:t>SHA hash: 164 167 250 75 88</a:t>
            </a:r>
            <a:endParaRPr i="1"/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356600" y="7569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Getting the password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56600" y="1292200"/>
            <a:ext cx="43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</a:rPr>
              <a:t>Analyzing the hash</a:t>
            </a:r>
            <a:endParaRPr sz="1900">
              <a:solidFill>
                <a:schemeClr val="accent4"/>
              </a:solidFill>
            </a:endParaRPr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31475" y="1894138"/>
            <a:ext cx="3999900" cy="1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Append </a:t>
            </a:r>
            <a:r>
              <a:rPr lang="en"/>
              <a:t>zeros to the end of “Barry”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Calculate the response time to the pin entries  </a:t>
            </a:r>
            <a:r>
              <a:rPr lang="en"/>
              <a:t> 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every 64 zeros added, the time increased in steps of 4 milliseconds.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379075" y="922113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Getting the password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379075" y="1457363"/>
            <a:ext cx="43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</a:rPr>
              <a:t>Analyzing the hash</a:t>
            </a:r>
            <a:endParaRPr sz="1900">
              <a:solidFill>
                <a:schemeClr val="accent4"/>
              </a:solidFill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363" y="1164294"/>
            <a:ext cx="4302675" cy="26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29300" y="3287338"/>
            <a:ext cx="39999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Conclusion</a:t>
            </a:r>
            <a:r>
              <a:rPr b="1" i="1" lang="en"/>
              <a:t>: </a:t>
            </a:r>
            <a:r>
              <a:rPr b="1" i="1" lang="en"/>
              <a:t>Possible block size of the hash used: 64 bytes </a:t>
            </a:r>
            <a:endParaRPr b="1" i="1"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498850" y="1750236"/>
            <a:ext cx="39999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Time taken for certain pairs of Username &amp; Password was 0.3 seconds - more than usual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Username: Barry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Password: 3805032704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Username: Barry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Password: 3835032704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Username: Barry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Password: 3801032702  </a:t>
            </a:r>
            <a:endParaRPr/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446450" y="778188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Getting the password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446450" y="1313438"/>
            <a:ext cx="43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</a:rPr>
              <a:t>Brute Forcing</a:t>
            </a:r>
            <a:r>
              <a:rPr lang="en" sz="1900">
                <a:solidFill>
                  <a:schemeClr val="accent4"/>
                </a:solidFill>
              </a:rPr>
              <a:t> hash</a:t>
            </a:r>
            <a:endParaRPr sz="1900">
              <a:solidFill>
                <a:schemeClr val="accent4"/>
              </a:solidFill>
            </a:endParaRPr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74250" y="3864813"/>
            <a:ext cx="39999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Conclusion</a:t>
            </a:r>
            <a:r>
              <a:rPr b="1" i="1" lang="en"/>
              <a:t>: Existence of timing side channel </a:t>
            </a:r>
            <a:endParaRPr b="1" i="1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875" y="778198"/>
            <a:ext cx="3512250" cy="36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